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28"/>
  </p:notesMasterIdLst>
  <p:sldIdLst>
    <p:sldId id="256" r:id="rId2"/>
    <p:sldId id="258" r:id="rId3"/>
    <p:sldId id="259" r:id="rId4"/>
    <p:sldId id="260" r:id="rId5"/>
    <p:sldId id="303" r:id="rId6"/>
    <p:sldId id="263" r:id="rId7"/>
    <p:sldId id="296" r:id="rId8"/>
    <p:sldId id="304" r:id="rId9"/>
    <p:sldId id="262" r:id="rId10"/>
    <p:sldId id="300" r:id="rId11"/>
    <p:sldId id="305" r:id="rId12"/>
    <p:sldId id="266" r:id="rId13"/>
    <p:sldId id="298" r:id="rId14"/>
    <p:sldId id="299" r:id="rId15"/>
    <p:sldId id="297" r:id="rId16"/>
    <p:sldId id="306" r:id="rId17"/>
    <p:sldId id="275" r:id="rId18"/>
    <p:sldId id="308" r:id="rId19"/>
    <p:sldId id="282" r:id="rId20"/>
    <p:sldId id="290" r:id="rId21"/>
    <p:sldId id="284" r:id="rId22"/>
    <p:sldId id="292" r:id="rId23"/>
    <p:sldId id="301" r:id="rId24"/>
    <p:sldId id="302" r:id="rId25"/>
    <p:sldId id="295" r:id="rId26"/>
    <p:sldId id="30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eting solutions 909" initials="ms9" lastIdx="1" clrIdx="0">
    <p:extLst>
      <p:ext uri="{19B8F6BF-5375-455C-9EA6-DF929625EA0E}">
        <p15:presenceInfo xmlns:p15="http://schemas.microsoft.com/office/powerpoint/2012/main" userId="c1913ac42c69f5d5" providerId="Windows Live"/>
      </p:ext>
    </p:extLst>
  </p:cmAuthor>
  <p:cmAuthor id="2" name="jihane hamidou" initials="jh" lastIdx="5" clrIdx="1">
    <p:extLst>
      <p:ext uri="{19B8F6BF-5375-455C-9EA6-DF929625EA0E}">
        <p15:presenceInfo xmlns:p15="http://schemas.microsoft.com/office/powerpoint/2012/main" userId="ff0a287a1a3fed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8" autoAdjust="0"/>
    <p:restoredTop sz="82853" autoAdjust="0"/>
  </p:normalViewPr>
  <p:slideViewPr>
    <p:cSldViewPr snapToGrid="0">
      <p:cViewPr varScale="1">
        <p:scale>
          <a:sx n="54" d="100"/>
          <a:sy n="54" d="100"/>
        </p:scale>
        <p:origin x="1060"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hane hamidou" userId="ff0a287a1a3fed28" providerId="LiveId" clId="{1BB7A591-0D57-4A23-BBDB-C7C7D793B88D}"/>
    <pc:docChg chg="undo custSel addSld delSld modSld sldOrd">
      <pc:chgData name="jihane hamidou" userId="ff0a287a1a3fed28" providerId="LiveId" clId="{1BB7A591-0D57-4A23-BBDB-C7C7D793B88D}" dt="2022-10-31T12:11:34.750" v="8451" actId="20577"/>
      <pc:docMkLst>
        <pc:docMk/>
      </pc:docMkLst>
      <pc:sldChg chg="modSp mod modNotesTx">
        <pc:chgData name="jihane hamidou" userId="ff0a287a1a3fed28" providerId="LiveId" clId="{1BB7A591-0D57-4A23-BBDB-C7C7D793B88D}" dt="2022-10-17T16:17:43.928" v="183" actId="5793"/>
        <pc:sldMkLst>
          <pc:docMk/>
          <pc:sldMk cId="3995687103" sldId="256"/>
        </pc:sldMkLst>
        <pc:spChg chg="mod">
          <ac:chgData name="jihane hamidou" userId="ff0a287a1a3fed28" providerId="LiveId" clId="{1BB7A591-0D57-4A23-BBDB-C7C7D793B88D}" dt="2022-10-17T16:15:09.436" v="63" actId="20577"/>
          <ac:spMkLst>
            <pc:docMk/>
            <pc:sldMk cId="3995687103" sldId="256"/>
            <ac:spMk id="2" creationId="{9330ABAA-7A9C-966A-EC4A-15E39D37346E}"/>
          </ac:spMkLst>
        </pc:spChg>
      </pc:sldChg>
      <pc:sldChg chg="modSp add del mod modAnim modNotesTx">
        <pc:chgData name="jihane hamidou" userId="ff0a287a1a3fed28" providerId="LiveId" clId="{1BB7A591-0D57-4A23-BBDB-C7C7D793B88D}" dt="2022-10-31T11:53:53.154" v="8279" actId="20577"/>
        <pc:sldMkLst>
          <pc:docMk/>
          <pc:sldMk cId="165571309" sldId="258"/>
        </pc:sldMkLst>
        <pc:spChg chg="mod">
          <ac:chgData name="jihane hamidou" userId="ff0a287a1a3fed28" providerId="LiveId" clId="{1BB7A591-0D57-4A23-BBDB-C7C7D793B88D}" dt="2022-10-31T11:53:53.154" v="8279" actId="20577"/>
          <ac:spMkLst>
            <pc:docMk/>
            <pc:sldMk cId="165571309" sldId="258"/>
            <ac:spMk id="10" creationId="{AFBA8C64-2DE0-D90F-C54F-878D5B6537A9}"/>
          </ac:spMkLst>
        </pc:spChg>
      </pc:sldChg>
      <pc:sldChg chg="add del modAnim">
        <pc:chgData name="jihane hamidou" userId="ff0a287a1a3fed28" providerId="LiveId" clId="{1BB7A591-0D57-4A23-BBDB-C7C7D793B88D}" dt="2022-10-31T11:52:00.537" v="8221" actId="47"/>
        <pc:sldMkLst>
          <pc:docMk/>
          <pc:sldMk cId="1011562" sldId="259"/>
        </pc:sldMkLst>
      </pc:sldChg>
      <pc:sldChg chg="modSp mod modAnim modNotesTx">
        <pc:chgData name="jihane hamidou" userId="ff0a287a1a3fed28" providerId="LiveId" clId="{1BB7A591-0D57-4A23-BBDB-C7C7D793B88D}" dt="2022-10-31T11:56:30.476" v="8309" actId="20577"/>
        <pc:sldMkLst>
          <pc:docMk/>
          <pc:sldMk cId="3976945464" sldId="260"/>
        </pc:sldMkLst>
        <pc:spChg chg="mod">
          <ac:chgData name="jihane hamidou" userId="ff0a287a1a3fed28" providerId="LiveId" clId="{1BB7A591-0D57-4A23-BBDB-C7C7D793B88D}" dt="2022-10-23T19:22:16.674" v="782" actId="14100"/>
          <ac:spMkLst>
            <pc:docMk/>
            <pc:sldMk cId="3976945464" sldId="260"/>
            <ac:spMk id="9" creationId="{D3A960F3-0E62-CBB8-5B75-6C5883CEAD33}"/>
          </ac:spMkLst>
        </pc:spChg>
        <pc:spChg chg="mod">
          <ac:chgData name="jihane hamidou" userId="ff0a287a1a3fed28" providerId="LiveId" clId="{1BB7A591-0D57-4A23-BBDB-C7C7D793B88D}" dt="2022-10-31T11:56:30.476" v="8309" actId="20577"/>
          <ac:spMkLst>
            <pc:docMk/>
            <pc:sldMk cId="3976945464" sldId="260"/>
            <ac:spMk id="10" creationId="{AFBA8C64-2DE0-D90F-C54F-878D5B6537A9}"/>
          </ac:spMkLst>
        </pc:spChg>
      </pc:sldChg>
      <pc:sldChg chg="addSp delSp modSp mod modAnim modNotesTx">
        <pc:chgData name="jihane hamidou" userId="ff0a287a1a3fed28" providerId="LiveId" clId="{1BB7A591-0D57-4A23-BBDB-C7C7D793B88D}" dt="2022-10-27T08:47:57.578" v="2116" actId="1036"/>
        <pc:sldMkLst>
          <pc:docMk/>
          <pc:sldMk cId="1100155204" sldId="261"/>
        </pc:sldMkLst>
        <pc:spChg chg="mod">
          <ac:chgData name="jihane hamidou" userId="ff0a287a1a3fed28" providerId="LiveId" clId="{1BB7A591-0D57-4A23-BBDB-C7C7D793B88D}" dt="2022-10-23T19:24:09.768" v="814" actId="1076"/>
          <ac:spMkLst>
            <pc:docMk/>
            <pc:sldMk cId="1100155204" sldId="261"/>
            <ac:spMk id="9" creationId="{D3A960F3-0E62-CBB8-5B75-6C5883CEAD33}"/>
          </ac:spMkLst>
        </pc:spChg>
        <pc:spChg chg="mod">
          <ac:chgData name="jihane hamidou" userId="ff0a287a1a3fed28" providerId="LiveId" clId="{1BB7A591-0D57-4A23-BBDB-C7C7D793B88D}" dt="2022-10-23T19:46:34.283" v="1007" actId="14100"/>
          <ac:spMkLst>
            <pc:docMk/>
            <pc:sldMk cId="1100155204" sldId="261"/>
            <ac:spMk id="10" creationId="{AFBA8C64-2DE0-D90F-C54F-878D5B6537A9}"/>
          </ac:spMkLst>
        </pc:spChg>
        <pc:picChg chg="add del mod">
          <ac:chgData name="jihane hamidou" userId="ff0a287a1a3fed28" providerId="LiveId" clId="{1BB7A591-0D57-4A23-BBDB-C7C7D793B88D}" dt="2022-10-23T19:28:09.040" v="818" actId="478"/>
          <ac:picMkLst>
            <pc:docMk/>
            <pc:sldMk cId="1100155204" sldId="261"/>
            <ac:picMk id="3" creationId="{1A9299D0-0CE1-366A-207E-781F46E24E8E}"/>
          </ac:picMkLst>
        </pc:picChg>
        <pc:picChg chg="add mod">
          <ac:chgData name="jihane hamidou" userId="ff0a287a1a3fed28" providerId="LiveId" clId="{1BB7A591-0D57-4A23-BBDB-C7C7D793B88D}" dt="2022-10-27T08:30:48.926" v="2110" actId="1076"/>
          <ac:picMkLst>
            <pc:docMk/>
            <pc:sldMk cId="1100155204" sldId="261"/>
            <ac:picMk id="3" creationId="{58058C4C-12B9-5ED4-E650-AF6645FCA52C}"/>
          </ac:picMkLst>
        </pc:picChg>
        <pc:picChg chg="add mod">
          <ac:chgData name="jihane hamidou" userId="ff0a287a1a3fed28" providerId="LiveId" clId="{1BB7A591-0D57-4A23-BBDB-C7C7D793B88D}" dt="2022-10-23T19:28:20.452" v="821" actId="1076"/>
          <ac:picMkLst>
            <pc:docMk/>
            <pc:sldMk cId="1100155204" sldId="261"/>
            <ac:picMk id="5" creationId="{E0669F26-23FF-68F2-0925-37F7A848F108}"/>
          </ac:picMkLst>
        </pc:picChg>
        <pc:picChg chg="add mod">
          <ac:chgData name="jihane hamidou" userId="ff0a287a1a3fed28" providerId="LiveId" clId="{1BB7A591-0D57-4A23-BBDB-C7C7D793B88D}" dt="2022-10-27T08:30:56.643" v="2112" actId="14100"/>
          <ac:picMkLst>
            <pc:docMk/>
            <pc:sldMk cId="1100155204" sldId="261"/>
            <ac:picMk id="8" creationId="{524D801E-4E59-C3B8-D03B-2843065B5506}"/>
          </ac:picMkLst>
        </pc:picChg>
        <pc:picChg chg="add del mod">
          <ac:chgData name="jihane hamidou" userId="ff0a287a1a3fed28" providerId="LiveId" clId="{1BB7A591-0D57-4A23-BBDB-C7C7D793B88D}" dt="2022-10-23T19:29:27.973" v="836" actId="478"/>
          <ac:picMkLst>
            <pc:docMk/>
            <pc:sldMk cId="1100155204" sldId="261"/>
            <ac:picMk id="12" creationId="{229B9DB1-C770-DA63-B132-9A1D913C3D7E}"/>
          </ac:picMkLst>
        </pc:picChg>
        <pc:picChg chg="add mod">
          <ac:chgData name="jihane hamidou" userId="ff0a287a1a3fed28" providerId="LiveId" clId="{1BB7A591-0D57-4A23-BBDB-C7C7D793B88D}" dt="2022-10-27T08:31:05.063" v="2115" actId="14100"/>
          <ac:picMkLst>
            <pc:docMk/>
            <pc:sldMk cId="1100155204" sldId="261"/>
            <ac:picMk id="14" creationId="{97D4E691-56F1-6A72-CE4B-66A2B799DB7A}"/>
          </ac:picMkLst>
        </pc:picChg>
        <pc:picChg chg="add mod">
          <ac:chgData name="jihane hamidou" userId="ff0a287a1a3fed28" providerId="LiveId" clId="{1BB7A591-0D57-4A23-BBDB-C7C7D793B88D}" dt="2022-10-23T19:46:52.576" v="1014" actId="1076"/>
          <ac:picMkLst>
            <pc:docMk/>
            <pc:sldMk cId="1100155204" sldId="261"/>
            <ac:picMk id="16" creationId="{E4318593-4167-5DFB-D77F-752F62202A03}"/>
          </ac:picMkLst>
        </pc:picChg>
        <pc:picChg chg="add mod">
          <ac:chgData name="jihane hamidou" userId="ff0a287a1a3fed28" providerId="LiveId" clId="{1BB7A591-0D57-4A23-BBDB-C7C7D793B88D}" dt="2022-10-27T08:25:29.801" v="2102" actId="14100"/>
          <ac:picMkLst>
            <pc:docMk/>
            <pc:sldMk cId="1100155204" sldId="261"/>
            <ac:picMk id="18" creationId="{03F3420E-85DE-ADE2-721D-1B9883EA3C72}"/>
          </ac:picMkLst>
        </pc:picChg>
        <pc:picChg chg="add mod">
          <ac:chgData name="jihane hamidou" userId="ff0a287a1a3fed28" providerId="LiveId" clId="{1BB7A591-0D57-4A23-BBDB-C7C7D793B88D}" dt="2022-10-23T19:46:49.274" v="1013" actId="1076"/>
          <ac:picMkLst>
            <pc:docMk/>
            <pc:sldMk cId="1100155204" sldId="261"/>
            <ac:picMk id="20" creationId="{245A2A31-9B37-949D-36A3-54FFF7C55EBD}"/>
          </ac:picMkLst>
        </pc:picChg>
        <pc:picChg chg="add mod">
          <ac:chgData name="jihane hamidou" userId="ff0a287a1a3fed28" providerId="LiveId" clId="{1BB7A591-0D57-4A23-BBDB-C7C7D793B88D}" dt="2022-10-23T19:47:12.908" v="1019" actId="1076"/>
          <ac:picMkLst>
            <pc:docMk/>
            <pc:sldMk cId="1100155204" sldId="261"/>
            <ac:picMk id="22" creationId="{9E893287-7348-6E28-67DD-05575BB0C266}"/>
          </ac:picMkLst>
        </pc:picChg>
        <pc:picChg chg="add mod">
          <ac:chgData name="jihane hamidou" userId="ff0a287a1a3fed28" providerId="LiveId" clId="{1BB7A591-0D57-4A23-BBDB-C7C7D793B88D}" dt="2022-10-23T19:47:07.289" v="1018" actId="1076"/>
          <ac:picMkLst>
            <pc:docMk/>
            <pc:sldMk cId="1100155204" sldId="261"/>
            <ac:picMk id="24" creationId="{031C08C5-64FF-226A-21B7-F3935112C0EC}"/>
          </ac:picMkLst>
        </pc:picChg>
        <pc:picChg chg="add mod">
          <ac:chgData name="jihane hamidou" userId="ff0a287a1a3fed28" providerId="LiveId" clId="{1BB7A591-0D57-4A23-BBDB-C7C7D793B88D}" dt="2022-10-23T19:46:56.179" v="1015" actId="1076"/>
          <ac:picMkLst>
            <pc:docMk/>
            <pc:sldMk cId="1100155204" sldId="261"/>
            <ac:picMk id="26" creationId="{7A598906-B626-BEA2-F645-0450685B2AFA}"/>
          </ac:picMkLst>
        </pc:picChg>
        <pc:picChg chg="add mod">
          <ac:chgData name="jihane hamidou" userId="ff0a287a1a3fed28" providerId="LiveId" clId="{1BB7A591-0D57-4A23-BBDB-C7C7D793B88D}" dt="2022-10-23T19:46:46.426" v="1012" actId="1076"/>
          <ac:picMkLst>
            <pc:docMk/>
            <pc:sldMk cId="1100155204" sldId="261"/>
            <ac:picMk id="28" creationId="{8B557891-483E-030C-D520-A08EF3EB70F0}"/>
          </ac:picMkLst>
        </pc:picChg>
        <pc:picChg chg="add del mod">
          <ac:chgData name="jihane hamidou" userId="ff0a287a1a3fed28" providerId="LiveId" clId="{1BB7A591-0D57-4A23-BBDB-C7C7D793B88D}" dt="2022-10-23T19:48:52.993" v="1020" actId="478"/>
          <ac:picMkLst>
            <pc:docMk/>
            <pc:sldMk cId="1100155204" sldId="261"/>
            <ac:picMk id="30" creationId="{371C3E3D-D7C0-4414-D9B5-624624108F6E}"/>
          </ac:picMkLst>
        </pc:picChg>
        <pc:picChg chg="add mod">
          <ac:chgData name="jihane hamidou" userId="ff0a287a1a3fed28" providerId="LiveId" clId="{1BB7A591-0D57-4A23-BBDB-C7C7D793B88D}" dt="2022-10-23T19:47:00.161" v="1016" actId="1076"/>
          <ac:picMkLst>
            <pc:docMk/>
            <pc:sldMk cId="1100155204" sldId="261"/>
            <ac:picMk id="32" creationId="{5346AA8B-C8FB-B5EA-2A09-E68F3656C0A4}"/>
          </ac:picMkLst>
        </pc:picChg>
        <pc:picChg chg="add mod">
          <ac:chgData name="jihane hamidou" userId="ff0a287a1a3fed28" providerId="LiveId" clId="{1BB7A591-0D57-4A23-BBDB-C7C7D793B88D}" dt="2022-10-27T08:47:57.578" v="2116" actId="1036"/>
          <ac:picMkLst>
            <pc:docMk/>
            <pc:sldMk cId="1100155204" sldId="261"/>
            <ac:picMk id="34" creationId="{6C8E880E-EE15-29E5-4407-1E9AE8F9CF5C}"/>
          </ac:picMkLst>
        </pc:picChg>
      </pc:sldChg>
      <pc:sldChg chg="addSp delSp modSp mod delAnim modAnim addCm delCm modNotesTx">
        <pc:chgData name="jihane hamidou" userId="ff0a287a1a3fed28" providerId="LiveId" clId="{1BB7A591-0D57-4A23-BBDB-C7C7D793B88D}" dt="2022-10-31T08:05:22.871" v="5348" actId="20577"/>
        <pc:sldMkLst>
          <pc:docMk/>
          <pc:sldMk cId="862999673" sldId="262"/>
        </pc:sldMkLst>
        <pc:spChg chg="mod">
          <ac:chgData name="jihane hamidou" userId="ff0a287a1a3fed28" providerId="LiveId" clId="{1BB7A591-0D57-4A23-BBDB-C7C7D793B88D}" dt="2022-10-25T13:25:31.697" v="1893" actId="20577"/>
          <ac:spMkLst>
            <pc:docMk/>
            <pc:sldMk cId="862999673" sldId="262"/>
            <ac:spMk id="9" creationId="{D3A960F3-0E62-CBB8-5B75-6C5883CEAD33}"/>
          </ac:spMkLst>
        </pc:spChg>
        <pc:spChg chg="mod">
          <ac:chgData name="jihane hamidou" userId="ff0a287a1a3fed28" providerId="LiveId" clId="{1BB7A591-0D57-4A23-BBDB-C7C7D793B88D}" dt="2022-10-27T08:20:49.419" v="2095" actId="20577"/>
          <ac:spMkLst>
            <pc:docMk/>
            <pc:sldMk cId="862999673" sldId="262"/>
            <ac:spMk id="10" creationId="{AFBA8C64-2DE0-D90F-C54F-878D5B6537A9}"/>
          </ac:spMkLst>
        </pc:spChg>
        <pc:picChg chg="del mod">
          <ac:chgData name="jihane hamidou" userId="ff0a287a1a3fed28" providerId="LiveId" clId="{1BB7A591-0D57-4A23-BBDB-C7C7D793B88D}" dt="2022-10-23T19:39:18.366" v="923" actId="478"/>
          <ac:picMkLst>
            <pc:docMk/>
            <pc:sldMk cId="862999673" sldId="262"/>
            <ac:picMk id="2" creationId="{625D1A83-B5DD-E0C7-5E79-BE46B3A5E595}"/>
          </ac:picMkLst>
        </pc:picChg>
        <pc:picChg chg="add mod">
          <ac:chgData name="jihane hamidou" userId="ff0a287a1a3fed28" providerId="LiveId" clId="{1BB7A591-0D57-4A23-BBDB-C7C7D793B88D}" dt="2022-10-26T08:26:21.321" v="2027" actId="1076"/>
          <ac:picMkLst>
            <pc:docMk/>
            <pc:sldMk cId="862999673" sldId="262"/>
            <ac:picMk id="4" creationId="{61B36388-71F0-3A7F-B1AE-F3474FB2E07A}"/>
          </ac:picMkLst>
        </pc:picChg>
      </pc:sldChg>
      <pc:sldChg chg="addSp delSp modSp mod delAnim modAnim modNotesTx">
        <pc:chgData name="jihane hamidou" userId="ff0a287a1a3fed28" providerId="LiveId" clId="{1BB7A591-0D57-4A23-BBDB-C7C7D793B88D}" dt="2022-10-31T08:01:29.953" v="5346" actId="20577"/>
        <pc:sldMkLst>
          <pc:docMk/>
          <pc:sldMk cId="2815306280" sldId="263"/>
        </pc:sldMkLst>
        <pc:spChg chg="mod">
          <ac:chgData name="jihane hamidou" userId="ff0a287a1a3fed28" providerId="LiveId" clId="{1BB7A591-0D57-4A23-BBDB-C7C7D793B88D}" dt="2022-10-22T10:43:53.746" v="657" actId="20577"/>
          <ac:spMkLst>
            <pc:docMk/>
            <pc:sldMk cId="2815306280" sldId="263"/>
            <ac:spMk id="4" creationId="{22B27A77-896B-FEE3-5CB0-9FBCA3CE9D67}"/>
          </ac:spMkLst>
        </pc:spChg>
        <pc:spChg chg="mod">
          <ac:chgData name="jihane hamidou" userId="ff0a287a1a3fed28" providerId="LiveId" clId="{1BB7A591-0D57-4A23-BBDB-C7C7D793B88D}" dt="2022-10-22T10:43:45.645" v="656" actId="20577"/>
          <ac:spMkLst>
            <pc:docMk/>
            <pc:sldMk cId="2815306280" sldId="263"/>
            <ac:spMk id="8" creationId="{05C15CF5-F671-0751-AC34-F046800FCC8D}"/>
          </ac:spMkLst>
        </pc:spChg>
        <pc:spChg chg="mod">
          <ac:chgData name="jihane hamidou" userId="ff0a287a1a3fed28" providerId="LiveId" clId="{1BB7A591-0D57-4A23-BBDB-C7C7D793B88D}" dt="2022-10-23T20:14:40.227" v="1057" actId="14100"/>
          <ac:spMkLst>
            <pc:docMk/>
            <pc:sldMk cId="2815306280" sldId="263"/>
            <ac:spMk id="9" creationId="{D3A960F3-0E62-CBB8-5B75-6C5883CEAD33}"/>
          </ac:spMkLst>
        </pc:spChg>
        <pc:spChg chg="del mod">
          <ac:chgData name="jihane hamidou" userId="ff0a287a1a3fed28" providerId="LiveId" clId="{1BB7A591-0D57-4A23-BBDB-C7C7D793B88D}" dt="2022-10-23T20:06:51.992" v="1039"/>
          <ac:spMkLst>
            <pc:docMk/>
            <pc:sldMk cId="2815306280" sldId="263"/>
            <ac:spMk id="10" creationId="{AFBA8C64-2DE0-D90F-C54F-878D5B6537A9}"/>
          </ac:spMkLst>
        </pc:spChg>
        <pc:picChg chg="add mod">
          <ac:chgData name="jihane hamidou" userId="ff0a287a1a3fed28" providerId="LiveId" clId="{1BB7A591-0D57-4A23-BBDB-C7C7D793B88D}" dt="2022-10-25T13:26:28.661" v="1900" actId="1076"/>
          <ac:picMkLst>
            <pc:docMk/>
            <pc:sldMk cId="2815306280" sldId="263"/>
            <ac:picMk id="3" creationId="{DFA988B3-50C0-45FD-6E30-FE9742465236}"/>
          </ac:picMkLst>
        </pc:picChg>
        <pc:picChg chg="del">
          <ac:chgData name="jihane hamidou" userId="ff0a287a1a3fed28" providerId="LiveId" clId="{1BB7A591-0D57-4A23-BBDB-C7C7D793B88D}" dt="2022-10-22T10:42:58.131" v="635" actId="478"/>
          <ac:picMkLst>
            <pc:docMk/>
            <pc:sldMk cId="2815306280" sldId="263"/>
            <ac:picMk id="6" creationId="{D90F8BFF-853E-AAEA-8A0D-838ACD8C6C24}"/>
          </ac:picMkLst>
        </pc:picChg>
        <pc:picChg chg="del">
          <ac:chgData name="jihane hamidou" userId="ff0a287a1a3fed28" providerId="LiveId" clId="{1BB7A591-0D57-4A23-BBDB-C7C7D793B88D}" dt="2022-10-22T10:43:01.551" v="636" actId="478"/>
          <ac:picMkLst>
            <pc:docMk/>
            <pc:sldMk cId="2815306280" sldId="263"/>
            <ac:picMk id="11" creationId="{1FFCE5B3-1BCF-E401-5576-ACAB0581D703}"/>
          </ac:picMkLst>
        </pc:picChg>
      </pc:sldChg>
      <pc:sldChg chg="addSp delSp modSp mod modAnim modNotesTx">
        <pc:chgData name="jihane hamidou" userId="ff0a287a1a3fed28" providerId="LiveId" clId="{1BB7A591-0D57-4A23-BBDB-C7C7D793B88D}" dt="2022-10-25T12:44:39.562" v="1763" actId="14100"/>
        <pc:sldMkLst>
          <pc:docMk/>
          <pc:sldMk cId="2231881782" sldId="266"/>
        </pc:sldMkLst>
        <pc:spChg chg="mod">
          <ac:chgData name="jihane hamidou" userId="ff0a287a1a3fed28" providerId="LiveId" clId="{1BB7A591-0D57-4A23-BBDB-C7C7D793B88D}" dt="2022-10-25T12:42:59.394" v="1748" actId="20577"/>
          <ac:spMkLst>
            <pc:docMk/>
            <pc:sldMk cId="2231881782" sldId="266"/>
            <ac:spMk id="10" creationId="{AFBA8C64-2DE0-D90F-C54F-878D5B6537A9}"/>
          </ac:spMkLst>
        </pc:spChg>
        <pc:picChg chg="del">
          <ac:chgData name="jihane hamidou" userId="ff0a287a1a3fed28" providerId="LiveId" clId="{1BB7A591-0D57-4A23-BBDB-C7C7D793B88D}" dt="2022-10-25T12:42:46.001" v="1746" actId="478"/>
          <ac:picMkLst>
            <pc:docMk/>
            <pc:sldMk cId="2231881782" sldId="266"/>
            <ac:picMk id="3" creationId="{66585930-48D4-336F-858E-B94017DBCEB1}"/>
          </ac:picMkLst>
        </pc:picChg>
        <pc:picChg chg="del">
          <ac:chgData name="jihane hamidou" userId="ff0a287a1a3fed28" providerId="LiveId" clId="{1BB7A591-0D57-4A23-BBDB-C7C7D793B88D}" dt="2022-10-25T12:42:47.908" v="1747" actId="478"/>
          <ac:picMkLst>
            <pc:docMk/>
            <pc:sldMk cId="2231881782" sldId="266"/>
            <ac:picMk id="4" creationId="{FCC91A77-10B0-FB51-C5EA-75A7142B4151}"/>
          </ac:picMkLst>
        </pc:picChg>
        <pc:picChg chg="add mod">
          <ac:chgData name="jihane hamidou" userId="ff0a287a1a3fed28" providerId="LiveId" clId="{1BB7A591-0D57-4A23-BBDB-C7C7D793B88D}" dt="2022-10-25T12:43:28.189" v="1755" actId="1076"/>
          <ac:picMkLst>
            <pc:docMk/>
            <pc:sldMk cId="2231881782" sldId="266"/>
            <ac:picMk id="5" creationId="{9C0591E3-68F1-E671-28F6-7177DA2DC049}"/>
          </ac:picMkLst>
        </pc:picChg>
        <pc:picChg chg="add mod">
          <ac:chgData name="jihane hamidou" userId="ff0a287a1a3fed28" providerId="LiveId" clId="{1BB7A591-0D57-4A23-BBDB-C7C7D793B88D}" dt="2022-10-25T12:44:39.562" v="1763" actId="14100"/>
          <ac:picMkLst>
            <pc:docMk/>
            <pc:sldMk cId="2231881782" sldId="266"/>
            <ac:picMk id="8" creationId="{EA134276-1F24-F16B-2016-C15B672677DE}"/>
          </ac:picMkLst>
        </pc:picChg>
      </pc:sldChg>
      <pc:sldChg chg="addSp delSp modSp mod delAnim modAnim">
        <pc:chgData name="jihane hamidou" userId="ff0a287a1a3fed28" providerId="LiveId" clId="{1BB7A591-0D57-4A23-BBDB-C7C7D793B88D}" dt="2022-10-29T08:48:27.451" v="5154" actId="1076"/>
        <pc:sldMkLst>
          <pc:docMk/>
          <pc:sldMk cId="3515062050" sldId="275"/>
        </pc:sldMkLst>
        <pc:spChg chg="del mod">
          <ac:chgData name="jihane hamidou" userId="ff0a287a1a3fed28" providerId="LiveId" clId="{1BB7A591-0D57-4A23-BBDB-C7C7D793B88D}" dt="2022-10-27T08:53:26.252" v="2188" actId="478"/>
          <ac:spMkLst>
            <pc:docMk/>
            <pc:sldMk cId="3515062050" sldId="275"/>
            <ac:spMk id="3" creationId="{3697820D-6455-4838-E14D-D58C8361E701}"/>
          </ac:spMkLst>
        </pc:spChg>
        <pc:spChg chg="mod">
          <ac:chgData name="jihane hamidou" userId="ff0a287a1a3fed28" providerId="LiveId" clId="{1BB7A591-0D57-4A23-BBDB-C7C7D793B88D}" dt="2022-10-27T08:53:22.080" v="2186" actId="27636"/>
          <ac:spMkLst>
            <pc:docMk/>
            <pc:sldMk cId="3515062050" sldId="275"/>
            <ac:spMk id="6" creationId="{FCCDD9F1-D23B-551C-28E3-EA53D15CE2AA}"/>
          </ac:spMkLst>
        </pc:spChg>
        <pc:spChg chg="del">
          <ac:chgData name="jihane hamidou" userId="ff0a287a1a3fed28" providerId="LiveId" clId="{1BB7A591-0D57-4A23-BBDB-C7C7D793B88D}" dt="2022-10-27T08:55:21.102" v="2196" actId="478"/>
          <ac:spMkLst>
            <pc:docMk/>
            <pc:sldMk cId="3515062050" sldId="275"/>
            <ac:spMk id="11" creationId="{634A6E89-7A70-650F-E3EF-351467D3ACA1}"/>
          </ac:spMkLst>
        </pc:spChg>
        <pc:spChg chg="del">
          <ac:chgData name="jihane hamidou" userId="ff0a287a1a3fed28" providerId="LiveId" clId="{1BB7A591-0D57-4A23-BBDB-C7C7D793B88D}" dt="2022-10-27T08:55:08.645" v="2192" actId="478"/>
          <ac:spMkLst>
            <pc:docMk/>
            <pc:sldMk cId="3515062050" sldId="275"/>
            <ac:spMk id="15" creationId="{E9D464A6-B7E9-B578-8F8A-A8123CD75F07}"/>
          </ac:spMkLst>
        </pc:spChg>
        <pc:spChg chg="del">
          <ac:chgData name="jihane hamidou" userId="ff0a287a1a3fed28" providerId="LiveId" clId="{1BB7A591-0D57-4A23-BBDB-C7C7D793B88D}" dt="2022-10-27T08:55:12.245" v="2193" actId="478"/>
          <ac:spMkLst>
            <pc:docMk/>
            <pc:sldMk cId="3515062050" sldId="275"/>
            <ac:spMk id="16" creationId="{A668E547-CAB0-090D-008D-1204DFB4BA48}"/>
          </ac:spMkLst>
        </pc:spChg>
        <pc:spChg chg="del">
          <ac:chgData name="jihane hamidou" userId="ff0a287a1a3fed28" providerId="LiveId" clId="{1BB7A591-0D57-4A23-BBDB-C7C7D793B88D}" dt="2022-10-27T08:55:15.581" v="2194" actId="478"/>
          <ac:spMkLst>
            <pc:docMk/>
            <pc:sldMk cId="3515062050" sldId="275"/>
            <ac:spMk id="17" creationId="{0C64C296-BA21-1F5A-EC0B-65128620448D}"/>
          </ac:spMkLst>
        </pc:spChg>
        <pc:picChg chg="add mod">
          <ac:chgData name="jihane hamidou" userId="ff0a287a1a3fed28" providerId="LiveId" clId="{1BB7A591-0D57-4A23-BBDB-C7C7D793B88D}" dt="2022-10-29T08:38:37.562" v="5129" actId="1076"/>
          <ac:picMkLst>
            <pc:docMk/>
            <pc:sldMk cId="3515062050" sldId="275"/>
            <ac:picMk id="4" creationId="{2A760945-2100-60E0-C465-C59E954AD0D6}"/>
          </ac:picMkLst>
        </pc:picChg>
        <pc:picChg chg="del">
          <ac:chgData name="jihane hamidou" userId="ff0a287a1a3fed28" providerId="LiveId" clId="{1BB7A591-0D57-4A23-BBDB-C7C7D793B88D}" dt="2022-10-27T08:53:08.241" v="2182" actId="478"/>
          <ac:picMkLst>
            <pc:docMk/>
            <pc:sldMk cId="3515062050" sldId="275"/>
            <ac:picMk id="5" creationId="{2CE3632A-1B25-2475-1FAE-65E5992A5E19}"/>
          </ac:picMkLst>
        </pc:picChg>
        <pc:picChg chg="add mod">
          <ac:chgData name="jihane hamidou" userId="ff0a287a1a3fed28" providerId="LiveId" clId="{1BB7A591-0D57-4A23-BBDB-C7C7D793B88D}" dt="2022-10-29T08:48:27.451" v="5154" actId="1076"/>
          <ac:picMkLst>
            <pc:docMk/>
            <pc:sldMk cId="3515062050" sldId="275"/>
            <ac:picMk id="8" creationId="{26534769-6703-B7E6-0DC1-D5BBA80A1F7F}"/>
          </ac:picMkLst>
        </pc:picChg>
        <pc:picChg chg="del">
          <ac:chgData name="jihane hamidou" userId="ff0a287a1a3fed28" providerId="LiveId" clId="{1BB7A591-0D57-4A23-BBDB-C7C7D793B88D}" dt="2022-10-27T08:55:17.658" v="2195" actId="478"/>
          <ac:picMkLst>
            <pc:docMk/>
            <pc:sldMk cId="3515062050" sldId="275"/>
            <ac:picMk id="8" creationId="{AB78E7CE-4BA1-1EBF-8B29-E9C17D396ECA}"/>
          </ac:picMkLst>
        </pc:picChg>
        <pc:picChg chg="del">
          <ac:chgData name="jihane hamidou" userId="ff0a287a1a3fed28" providerId="LiveId" clId="{1BB7A591-0D57-4A23-BBDB-C7C7D793B88D}" dt="2022-10-27T08:54:52.413" v="2189" actId="478"/>
          <ac:picMkLst>
            <pc:docMk/>
            <pc:sldMk cId="3515062050" sldId="275"/>
            <ac:picMk id="12" creationId="{20000122-CF91-0BEE-2E88-65B1E230B4AB}"/>
          </ac:picMkLst>
        </pc:picChg>
        <pc:picChg chg="del">
          <ac:chgData name="jihane hamidou" userId="ff0a287a1a3fed28" providerId="LiveId" clId="{1BB7A591-0D57-4A23-BBDB-C7C7D793B88D}" dt="2022-10-27T08:54:54.302" v="2190" actId="478"/>
          <ac:picMkLst>
            <pc:docMk/>
            <pc:sldMk cId="3515062050" sldId="275"/>
            <ac:picMk id="18" creationId="{2C7BFE40-3A27-7FE0-78F6-84ED210E89C6}"/>
          </ac:picMkLst>
        </pc:picChg>
        <pc:picChg chg="del">
          <ac:chgData name="jihane hamidou" userId="ff0a287a1a3fed28" providerId="LiveId" clId="{1BB7A591-0D57-4A23-BBDB-C7C7D793B88D}" dt="2022-10-27T08:54:55.971" v="2191" actId="478"/>
          <ac:picMkLst>
            <pc:docMk/>
            <pc:sldMk cId="3515062050" sldId="275"/>
            <ac:picMk id="19" creationId="{8F12A460-5CD3-005D-6D28-77751362B2A1}"/>
          </ac:picMkLst>
        </pc:picChg>
      </pc:sldChg>
      <pc:sldChg chg="delSp modSp mod modAnim">
        <pc:chgData name="jihane hamidou" userId="ff0a287a1a3fed28" providerId="LiveId" clId="{1BB7A591-0D57-4A23-BBDB-C7C7D793B88D}" dt="2022-10-27T08:55:39.737" v="2203" actId="478"/>
        <pc:sldMkLst>
          <pc:docMk/>
          <pc:sldMk cId="3144941506" sldId="280"/>
        </pc:sldMkLst>
        <pc:spChg chg="mod">
          <ac:chgData name="jihane hamidou" userId="ff0a287a1a3fed28" providerId="LiveId" clId="{1BB7A591-0D57-4A23-BBDB-C7C7D793B88D}" dt="2022-10-27T08:55:37.475" v="2202" actId="6549"/>
          <ac:spMkLst>
            <pc:docMk/>
            <pc:sldMk cId="3144941506" sldId="280"/>
            <ac:spMk id="6" creationId="{FCCDD9F1-D23B-551C-28E3-EA53D15CE2AA}"/>
          </ac:spMkLst>
        </pc:spChg>
        <pc:picChg chg="del">
          <ac:chgData name="jihane hamidou" userId="ff0a287a1a3fed28" providerId="LiveId" clId="{1BB7A591-0D57-4A23-BBDB-C7C7D793B88D}" dt="2022-10-27T08:55:39.737" v="2203" actId="478"/>
          <ac:picMkLst>
            <pc:docMk/>
            <pc:sldMk cId="3144941506" sldId="280"/>
            <ac:picMk id="3" creationId="{FD74FA34-496C-474B-2CDD-C9EC776C906F}"/>
          </ac:picMkLst>
        </pc:picChg>
        <pc:picChg chg="del">
          <ac:chgData name="jihane hamidou" userId="ff0a287a1a3fed28" providerId="LiveId" clId="{1BB7A591-0D57-4A23-BBDB-C7C7D793B88D}" dt="2022-10-27T08:55:24.615" v="2197" actId="478"/>
          <ac:picMkLst>
            <pc:docMk/>
            <pc:sldMk cId="3144941506" sldId="280"/>
            <ac:picMk id="5" creationId="{9698ACBA-E757-D575-7103-B07F80ABA861}"/>
          </ac:picMkLst>
        </pc:picChg>
      </pc:sldChg>
      <pc:sldChg chg="delSp modSp mod modNotesTx">
        <pc:chgData name="jihane hamidou" userId="ff0a287a1a3fed28" providerId="LiveId" clId="{1BB7A591-0D57-4A23-BBDB-C7C7D793B88D}" dt="2022-10-29T08:18:48.889" v="5077" actId="14100"/>
        <pc:sldMkLst>
          <pc:docMk/>
          <pc:sldMk cId="1537968135" sldId="282"/>
        </pc:sldMkLst>
        <pc:spChg chg="mod">
          <ac:chgData name="jihane hamidou" userId="ff0a287a1a3fed28" providerId="LiveId" clId="{1BB7A591-0D57-4A23-BBDB-C7C7D793B88D}" dt="2022-10-27T09:29:43.884" v="2355" actId="20577"/>
          <ac:spMkLst>
            <pc:docMk/>
            <pc:sldMk cId="1537968135" sldId="282"/>
            <ac:spMk id="6" creationId="{FCCDD9F1-D23B-551C-28E3-EA53D15CE2AA}"/>
          </ac:spMkLst>
        </pc:spChg>
        <pc:picChg chg="mod">
          <ac:chgData name="jihane hamidou" userId="ff0a287a1a3fed28" providerId="LiveId" clId="{1BB7A591-0D57-4A23-BBDB-C7C7D793B88D}" dt="2022-10-29T08:18:46.014" v="5076" actId="14100"/>
          <ac:picMkLst>
            <pc:docMk/>
            <pc:sldMk cId="1537968135" sldId="282"/>
            <ac:picMk id="2" creationId="{41F8D299-8909-1A31-72C6-2A30501CA7B0}"/>
          </ac:picMkLst>
        </pc:picChg>
        <pc:picChg chg="mod">
          <ac:chgData name="jihane hamidou" userId="ff0a287a1a3fed28" providerId="LiveId" clId="{1BB7A591-0D57-4A23-BBDB-C7C7D793B88D}" dt="2022-10-29T08:18:48.889" v="5077" actId="14100"/>
          <ac:picMkLst>
            <pc:docMk/>
            <pc:sldMk cId="1537968135" sldId="282"/>
            <ac:picMk id="3" creationId="{494E363E-BCE7-E748-C150-88303869C600}"/>
          </ac:picMkLst>
        </pc:picChg>
        <pc:picChg chg="del">
          <ac:chgData name="jihane hamidou" userId="ff0a287a1a3fed28" providerId="LiveId" clId="{1BB7A591-0D57-4A23-BBDB-C7C7D793B88D}" dt="2022-10-27T09:29:26.766" v="2351" actId="478"/>
          <ac:picMkLst>
            <pc:docMk/>
            <pc:sldMk cId="1537968135" sldId="282"/>
            <ac:picMk id="4" creationId="{07CFB62F-0E21-6B71-3CFB-ACB9C3419DE6}"/>
          </ac:picMkLst>
        </pc:picChg>
        <pc:picChg chg="del">
          <ac:chgData name="jihane hamidou" userId="ff0a287a1a3fed28" providerId="LiveId" clId="{1BB7A591-0D57-4A23-BBDB-C7C7D793B88D}" dt="2022-10-27T09:29:33.071" v="2352" actId="478"/>
          <ac:picMkLst>
            <pc:docMk/>
            <pc:sldMk cId="1537968135" sldId="282"/>
            <ac:picMk id="10" creationId="{231900C1-7E62-5E93-4DDB-3F19205BFCC5}"/>
          </ac:picMkLst>
        </pc:picChg>
        <pc:picChg chg="del">
          <ac:chgData name="jihane hamidou" userId="ff0a287a1a3fed28" providerId="LiveId" clId="{1BB7A591-0D57-4A23-BBDB-C7C7D793B88D}" dt="2022-10-27T09:29:34.969" v="2353" actId="478"/>
          <ac:picMkLst>
            <pc:docMk/>
            <pc:sldMk cId="1537968135" sldId="282"/>
            <ac:picMk id="12" creationId="{A18BD52A-BA11-FB16-56D5-EDC31CF12187}"/>
          </ac:picMkLst>
        </pc:picChg>
      </pc:sldChg>
      <pc:sldChg chg="addSp delSp modSp mod delAnim modNotesTx">
        <pc:chgData name="jihane hamidou" userId="ff0a287a1a3fed28" providerId="LiveId" clId="{1BB7A591-0D57-4A23-BBDB-C7C7D793B88D}" dt="2022-10-29T08:17:21.162" v="5071" actId="1076"/>
        <pc:sldMkLst>
          <pc:docMk/>
          <pc:sldMk cId="2170958284" sldId="284"/>
        </pc:sldMkLst>
        <pc:picChg chg="del">
          <ac:chgData name="jihane hamidou" userId="ff0a287a1a3fed28" providerId="LiveId" clId="{1BB7A591-0D57-4A23-BBDB-C7C7D793B88D}" dt="2022-10-29T08:13:53.647" v="5022" actId="478"/>
          <ac:picMkLst>
            <pc:docMk/>
            <pc:sldMk cId="2170958284" sldId="284"/>
            <ac:picMk id="2" creationId="{A4B21BE1-496D-7E41-7163-D223D908CE2E}"/>
          </ac:picMkLst>
        </pc:picChg>
        <pc:picChg chg="del">
          <ac:chgData name="jihane hamidou" userId="ff0a287a1a3fed28" providerId="LiveId" clId="{1BB7A591-0D57-4A23-BBDB-C7C7D793B88D}" dt="2022-10-27T09:29:49.025" v="2356" actId="478"/>
          <ac:picMkLst>
            <pc:docMk/>
            <pc:sldMk cId="2170958284" sldId="284"/>
            <ac:picMk id="3" creationId="{7D76382C-06EA-72F4-0624-6CA26A83A0DC}"/>
          </ac:picMkLst>
        </pc:picChg>
        <pc:picChg chg="del mod">
          <ac:chgData name="jihane hamidou" userId="ff0a287a1a3fed28" providerId="LiveId" clId="{1BB7A591-0D57-4A23-BBDB-C7C7D793B88D}" dt="2022-10-29T08:13:55.381" v="5024" actId="478"/>
          <ac:picMkLst>
            <pc:docMk/>
            <pc:sldMk cId="2170958284" sldId="284"/>
            <ac:picMk id="3" creationId="{B093E673-81DE-4AF8-1E83-31A3281BC8F3}"/>
          </ac:picMkLst>
        </pc:picChg>
        <pc:picChg chg="del">
          <ac:chgData name="jihane hamidou" userId="ff0a287a1a3fed28" providerId="LiveId" clId="{1BB7A591-0D57-4A23-BBDB-C7C7D793B88D}" dt="2022-10-27T09:29:50.735" v="2357" actId="478"/>
          <ac:picMkLst>
            <pc:docMk/>
            <pc:sldMk cId="2170958284" sldId="284"/>
            <ac:picMk id="4" creationId="{2389210B-C255-8824-DF43-35D601018CCB}"/>
          </ac:picMkLst>
        </pc:picChg>
        <pc:picChg chg="del">
          <ac:chgData name="jihane hamidou" userId="ff0a287a1a3fed28" providerId="LiveId" clId="{1BB7A591-0D57-4A23-BBDB-C7C7D793B88D}" dt="2022-10-29T08:13:57.356" v="5025" actId="478"/>
          <ac:picMkLst>
            <pc:docMk/>
            <pc:sldMk cId="2170958284" sldId="284"/>
            <ac:picMk id="4" creationId="{49B11872-8FE2-00C4-A9AD-3055BF913EF2}"/>
          </ac:picMkLst>
        </pc:picChg>
        <pc:picChg chg="add mod">
          <ac:chgData name="jihane hamidou" userId="ff0a287a1a3fed28" providerId="LiveId" clId="{1BB7A591-0D57-4A23-BBDB-C7C7D793B88D}" dt="2022-10-29T08:17:15.282" v="5070" actId="1076"/>
          <ac:picMkLst>
            <pc:docMk/>
            <pc:sldMk cId="2170958284" sldId="284"/>
            <ac:picMk id="10" creationId="{789C43EA-F4B8-9615-B77A-377A8F7318DF}"/>
          </ac:picMkLst>
        </pc:picChg>
        <pc:picChg chg="add mod">
          <ac:chgData name="jihane hamidou" userId="ff0a287a1a3fed28" providerId="LiveId" clId="{1BB7A591-0D57-4A23-BBDB-C7C7D793B88D}" dt="2022-10-29T08:17:21.162" v="5071" actId="1076"/>
          <ac:picMkLst>
            <pc:docMk/>
            <pc:sldMk cId="2170958284" sldId="284"/>
            <ac:picMk id="12" creationId="{28CAC904-1BD0-C99B-4F63-FC6B344D23E9}"/>
          </ac:picMkLst>
        </pc:picChg>
        <pc:picChg chg="add mod">
          <ac:chgData name="jihane hamidou" userId="ff0a287a1a3fed28" providerId="LiveId" clId="{1BB7A591-0D57-4A23-BBDB-C7C7D793B88D}" dt="2022-10-29T08:17:10.930" v="5069" actId="1076"/>
          <ac:picMkLst>
            <pc:docMk/>
            <pc:sldMk cId="2170958284" sldId="284"/>
            <ac:picMk id="14" creationId="{337A41B8-832F-AAAB-7592-855B1E0B8A18}"/>
          </ac:picMkLst>
        </pc:picChg>
      </pc:sldChg>
      <pc:sldChg chg="addSp delSp modSp mod ord delAnim modNotesTx">
        <pc:chgData name="jihane hamidou" userId="ff0a287a1a3fed28" providerId="LiveId" clId="{1BB7A591-0D57-4A23-BBDB-C7C7D793B88D}" dt="2022-10-29T08:32:01.078" v="5106" actId="14100"/>
        <pc:sldMkLst>
          <pc:docMk/>
          <pc:sldMk cId="1473471701" sldId="290"/>
        </pc:sldMkLst>
        <pc:picChg chg="mod">
          <ac:chgData name="jihane hamidou" userId="ff0a287a1a3fed28" providerId="LiveId" clId="{1BB7A591-0D57-4A23-BBDB-C7C7D793B88D}" dt="2022-10-29T08:24:34.420" v="5096" actId="14100"/>
          <ac:picMkLst>
            <pc:docMk/>
            <pc:sldMk cId="1473471701" sldId="290"/>
            <ac:picMk id="2" creationId="{531B7F82-3F11-539B-9B61-07BE384F1530}"/>
          </ac:picMkLst>
        </pc:picChg>
        <pc:picChg chg="del mod">
          <ac:chgData name="jihane hamidou" userId="ff0a287a1a3fed28" providerId="LiveId" clId="{1BB7A591-0D57-4A23-BBDB-C7C7D793B88D}" dt="2022-10-29T08:31:44.002" v="5099" actId="478"/>
          <ac:picMkLst>
            <pc:docMk/>
            <pc:sldMk cId="1473471701" sldId="290"/>
            <ac:picMk id="3" creationId="{87743B08-3F74-E77A-EA6B-0B3A234009F4}"/>
          </ac:picMkLst>
        </pc:picChg>
        <pc:picChg chg="del">
          <ac:chgData name="jihane hamidou" userId="ff0a287a1a3fed28" providerId="LiveId" clId="{1BB7A591-0D57-4A23-BBDB-C7C7D793B88D}" dt="2022-10-27T09:29:53.663" v="2358" actId="478"/>
          <ac:picMkLst>
            <pc:docMk/>
            <pc:sldMk cId="1473471701" sldId="290"/>
            <ac:picMk id="3" creationId="{C1A66232-09CB-121C-B012-DE6A607DF4C2}"/>
          </ac:picMkLst>
        </pc:picChg>
        <pc:picChg chg="del">
          <ac:chgData name="jihane hamidou" userId="ff0a287a1a3fed28" providerId="LiveId" clId="{1BB7A591-0D57-4A23-BBDB-C7C7D793B88D}" dt="2022-10-27T09:29:55.300" v="2359" actId="478"/>
          <ac:picMkLst>
            <pc:docMk/>
            <pc:sldMk cId="1473471701" sldId="290"/>
            <ac:picMk id="4" creationId="{5B5F52C9-F478-3056-8C8A-8548D674941B}"/>
          </ac:picMkLst>
        </pc:picChg>
        <pc:picChg chg="del">
          <ac:chgData name="jihane hamidou" userId="ff0a287a1a3fed28" providerId="LiveId" clId="{1BB7A591-0D57-4A23-BBDB-C7C7D793B88D}" dt="2022-10-29T08:14:29.146" v="5028" actId="478"/>
          <ac:picMkLst>
            <pc:docMk/>
            <pc:sldMk cId="1473471701" sldId="290"/>
            <ac:picMk id="4" creationId="{C8FA92FC-8368-F154-2E48-5D88B70EBA5E}"/>
          </ac:picMkLst>
        </pc:picChg>
        <pc:picChg chg="add mod">
          <ac:chgData name="jihane hamidou" userId="ff0a287a1a3fed28" providerId="LiveId" clId="{1BB7A591-0D57-4A23-BBDB-C7C7D793B88D}" dt="2022-10-29T08:24:24.058" v="5093" actId="14100"/>
          <ac:picMkLst>
            <pc:docMk/>
            <pc:sldMk cId="1473471701" sldId="290"/>
            <ac:picMk id="10" creationId="{A6AE67A2-81F1-783F-61A4-ABFE655CD841}"/>
          </ac:picMkLst>
        </pc:picChg>
        <pc:picChg chg="add mod">
          <ac:chgData name="jihane hamidou" userId="ff0a287a1a3fed28" providerId="LiveId" clId="{1BB7A591-0D57-4A23-BBDB-C7C7D793B88D}" dt="2022-10-29T08:24:18.693" v="5091" actId="1076"/>
          <ac:picMkLst>
            <pc:docMk/>
            <pc:sldMk cId="1473471701" sldId="290"/>
            <ac:picMk id="12" creationId="{66740589-585B-BBAA-B09F-6EC47D17B0CA}"/>
          </ac:picMkLst>
        </pc:picChg>
        <pc:picChg chg="add mod">
          <ac:chgData name="jihane hamidou" userId="ff0a287a1a3fed28" providerId="LiveId" clId="{1BB7A591-0D57-4A23-BBDB-C7C7D793B88D}" dt="2022-10-29T08:32:01.078" v="5106" actId="14100"/>
          <ac:picMkLst>
            <pc:docMk/>
            <pc:sldMk cId="1473471701" sldId="290"/>
            <ac:picMk id="14" creationId="{8DF49DBA-0555-AA95-00A9-06F3F3E8A95D}"/>
          </ac:picMkLst>
        </pc:picChg>
      </pc:sldChg>
      <pc:sldChg chg="addSp delSp modSp mod delAnim modNotesTx">
        <pc:chgData name="jihane hamidou" userId="ff0a287a1a3fed28" providerId="LiveId" clId="{1BB7A591-0D57-4A23-BBDB-C7C7D793B88D}" dt="2022-10-31T12:11:34.750" v="8451" actId="20577"/>
        <pc:sldMkLst>
          <pc:docMk/>
          <pc:sldMk cId="1667838788" sldId="292"/>
        </pc:sldMkLst>
        <pc:spChg chg="mod">
          <ac:chgData name="jihane hamidou" userId="ff0a287a1a3fed28" providerId="LiveId" clId="{1BB7A591-0D57-4A23-BBDB-C7C7D793B88D}" dt="2022-10-31T12:11:34.750" v="8451" actId="20577"/>
          <ac:spMkLst>
            <pc:docMk/>
            <pc:sldMk cId="1667838788" sldId="292"/>
            <ac:spMk id="6" creationId="{FCCDD9F1-D23B-551C-28E3-EA53D15CE2AA}"/>
          </ac:spMkLst>
        </pc:spChg>
        <pc:spChg chg="mod">
          <ac:chgData name="jihane hamidou" userId="ff0a287a1a3fed28" providerId="LiveId" clId="{1BB7A591-0D57-4A23-BBDB-C7C7D793B88D}" dt="2022-10-27T10:11:14.905" v="2491" actId="20577"/>
          <ac:spMkLst>
            <pc:docMk/>
            <pc:sldMk cId="1667838788" sldId="292"/>
            <ac:spMk id="9" creationId="{D3A960F3-0E62-CBB8-5B75-6C5883CEAD33}"/>
          </ac:spMkLst>
        </pc:spChg>
        <pc:picChg chg="del">
          <ac:chgData name="jihane hamidou" userId="ff0a287a1a3fed28" providerId="LiveId" clId="{1BB7A591-0D57-4A23-BBDB-C7C7D793B88D}" dt="2022-10-27T09:29:58.403" v="2360" actId="478"/>
          <ac:picMkLst>
            <pc:docMk/>
            <pc:sldMk cId="1667838788" sldId="292"/>
            <ac:picMk id="3" creationId="{D99E0275-C867-AB94-4F83-97F953AA154F}"/>
          </ac:picMkLst>
        </pc:picChg>
        <pc:picChg chg="add mod">
          <ac:chgData name="jihane hamidou" userId="ff0a287a1a3fed28" providerId="LiveId" clId="{1BB7A591-0D57-4A23-BBDB-C7C7D793B88D}" dt="2022-10-31T11:47:16.058" v="8214" actId="1076"/>
          <ac:picMkLst>
            <pc:docMk/>
            <pc:sldMk cId="1667838788" sldId="292"/>
            <ac:picMk id="4" creationId="{2DE9F2AA-B838-EB12-CE11-D8C26CF4BCB9}"/>
          </ac:picMkLst>
        </pc:picChg>
        <pc:picChg chg="del">
          <ac:chgData name="jihane hamidou" userId="ff0a287a1a3fed28" providerId="LiveId" clId="{1BB7A591-0D57-4A23-BBDB-C7C7D793B88D}" dt="2022-10-27T09:30:00.258" v="2361" actId="478"/>
          <ac:picMkLst>
            <pc:docMk/>
            <pc:sldMk cId="1667838788" sldId="292"/>
            <ac:picMk id="5" creationId="{70B8353F-D477-6539-7968-F57CC97A995D}"/>
          </ac:picMkLst>
        </pc:picChg>
        <pc:picChg chg="add mod">
          <ac:chgData name="jihane hamidou" userId="ff0a287a1a3fed28" providerId="LiveId" clId="{1BB7A591-0D57-4A23-BBDB-C7C7D793B88D}" dt="2022-10-31T11:47:12.938" v="8213" actId="14100"/>
          <ac:picMkLst>
            <pc:docMk/>
            <pc:sldMk cId="1667838788" sldId="292"/>
            <ac:picMk id="8" creationId="{AB128BA4-7440-ED9E-60C3-C26D23E0243B}"/>
          </ac:picMkLst>
        </pc:picChg>
        <pc:picChg chg="add mod">
          <ac:chgData name="jihane hamidou" userId="ff0a287a1a3fed28" providerId="LiveId" clId="{1BB7A591-0D57-4A23-BBDB-C7C7D793B88D}" dt="2022-10-31T11:52:06.040" v="8223" actId="14100"/>
          <ac:picMkLst>
            <pc:docMk/>
            <pc:sldMk cId="1667838788" sldId="292"/>
            <ac:picMk id="11" creationId="{762AAF31-4B31-A96A-2DBF-C7989BBDBCA7}"/>
          </ac:picMkLst>
        </pc:picChg>
        <pc:picChg chg="add mod">
          <ac:chgData name="jihane hamidou" userId="ff0a287a1a3fed28" providerId="LiveId" clId="{1BB7A591-0D57-4A23-BBDB-C7C7D793B88D}" dt="2022-10-31T11:47:06.496" v="8211" actId="14100"/>
          <ac:picMkLst>
            <pc:docMk/>
            <pc:sldMk cId="1667838788" sldId="292"/>
            <ac:picMk id="13" creationId="{FEBA15FD-66D0-EE81-796A-FB2C2156180B}"/>
          </ac:picMkLst>
        </pc:picChg>
        <pc:picChg chg="add mod">
          <ac:chgData name="jihane hamidou" userId="ff0a287a1a3fed28" providerId="LiveId" clId="{1BB7A591-0D57-4A23-BBDB-C7C7D793B88D}" dt="2022-10-31T11:46:58.421" v="8209" actId="14100"/>
          <ac:picMkLst>
            <pc:docMk/>
            <pc:sldMk cId="1667838788" sldId="292"/>
            <ac:picMk id="15" creationId="{D31BF071-4D3E-166D-57D5-4028F7D76624}"/>
          </ac:picMkLst>
        </pc:picChg>
      </pc:sldChg>
      <pc:sldChg chg="modSp del modAnim modNotesTx">
        <pc:chgData name="jihane hamidou" userId="ff0a287a1a3fed28" providerId="LiveId" clId="{1BB7A591-0D57-4A23-BBDB-C7C7D793B88D}" dt="2022-10-27T09:35:00.939" v="2363" actId="47"/>
        <pc:sldMkLst>
          <pc:docMk/>
          <pc:sldMk cId="100826292" sldId="293"/>
        </pc:sldMkLst>
        <pc:spChg chg="mod">
          <ac:chgData name="jihane hamidou" userId="ff0a287a1a3fed28" providerId="LiveId" clId="{1BB7A591-0D57-4A23-BBDB-C7C7D793B88D}" dt="2022-10-23T19:54:25.350" v="1025" actId="20577"/>
          <ac:spMkLst>
            <pc:docMk/>
            <pc:sldMk cId="100826292" sldId="293"/>
            <ac:spMk id="6" creationId="{FCCDD9F1-D23B-551C-28E3-EA53D15CE2AA}"/>
          </ac:spMkLst>
        </pc:spChg>
      </pc:sldChg>
      <pc:sldChg chg="addSp delSp modSp del mod modNotesTx">
        <pc:chgData name="jihane hamidou" userId="ff0a287a1a3fed28" providerId="LiveId" clId="{1BB7A591-0D57-4A23-BBDB-C7C7D793B88D}" dt="2022-10-27T13:42:34.390" v="3140" actId="47"/>
        <pc:sldMkLst>
          <pc:docMk/>
          <pc:sldMk cId="1968677505" sldId="294"/>
        </pc:sldMkLst>
        <pc:spChg chg="mod">
          <ac:chgData name="jihane hamidou" userId="ff0a287a1a3fed28" providerId="LiveId" clId="{1BB7A591-0D57-4A23-BBDB-C7C7D793B88D}" dt="2022-10-27T08:51:58.828" v="2178" actId="27636"/>
          <ac:spMkLst>
            <pc:docMk/>
            <pc:sldMk cId="1968677505" sldId="294"/>
            <ac:spMk id="9" creationId="{D3A960F3-0E62-CBB8-5B75-6C5883CEAD33}"/>
          </ac:spMkLst>
        </pc:spChg>
        <pc:spChg chg="mod">
          <ac:chgData name="jihane hamidou" userId="ff0a287a1a3fed28" providerId="LiveId" clId="{1BB7A591-0D57-4A23-BBDB-C7C7D793B88D}" dt="2022-10-27T08:52:17.969" v="2181" actId="1076"/>
          <ac:spMkLst>
            <pc:docMk/>
            <pc:sldMk cId="1968677505" sldId="294"/>
            <ac:spMk id="10" creationId="{AFBA8C64-2DE0-D90F-C54F-878D5B6537A9}"/>
          </ac:spMkLst>
        </pc:spChg>
        <pc:picChg chg="del mod">
          <ac:chgData name="jihane hamidou" userId="ff0a287a1a3fed28" providerId="LiveId" clId="{1BB7A591-0D57-4A23-BBDB-C7C7D793B88D}" dt="2022-10-26T15:59:31.500" v="2071" actId="478"/>
          <ac:picMkLst>
            <pc:docMk/>
            <pc:sldMk cId="1968677505" sldId="294"/>
            <ac:picMk id="2" creationId="{91AFFCBD-CC5F-8257-752A-809B81104215}"/>
          </ac:picMkLst>
        </pc:picChg>
        <pc:picChg chg="add mod">
          <ac:chgData name="jihane hamidou" userId="ff0a287a1a3fed28" providerId="LiveId" clId="{1BB7A591-0D57-4A23-BBDB-C7C7D793B88D}" dt="2022-10-27T08:52:06.471" v="2179" actId="1076"/>
          <ac:picMkLst>
            <pc:docMk/>
            <pc:sldMk cId="1968677505" sldId="294"/>
            <ac:picMk id="4" creationId="{1B29FBC3-B3A0-3D11-738D-3E4BD3B30349}"/>
          </ac:picMkLst>
        </pc:picChg>
        <pc:picChg chg="del">
          <ac:chgData name="jihane hamidou" userId="ff0a287a1a3fed28" providerId="LiveId" clId="{1BB7A591-0D57-4A23-BBDB-C7C7D793B88D}" dt="2022-10-26T15:59:38.292" v="2073" actId="478"/>
          <ac:picMkLst>
            <pc:docMk/>
            <pc:sldMk cId="1968677505" sldId="294"/>
            <ac:picMk id="5" creationId="{CF86C38B-1FA3-AEE9-9DF7-9587B65D3DA0}"/>
          </ac:picMkLst>
        </pc:picChg>
        <pc:picChg chg="del">
          <ac:chgData name="jihane hamidou" userId="ff0a287a1a3fed28" providerId="LiveId" clId="{1BB7A591-0D57-4A23-BBDB-C7C7D793B88D}" dt="2022-10-26T15:59:41.192" v="2074" actId="478"/>
          <ac:picMkLst>
            <pc:docMk/>
            <pc:sldMk cId="1968677505" sldId="294"/>
            <ac:picMk id="6" creationId="{2349535E-8108-C9C3-6063-D0DB82ADDB28}"/>
          </ac:picMkLst>
        </pc:picChg>
      </pc:sldChg>
      <pc:sldChg chg="modSp modAnim modNotesTx">
        <pc:chgData name="jihane hamidou" userId="ff0a287a1a3fed28" providerId="LiveId" clId="{1BB7A591-0D57-4A23-BBDB-C7C7D793B88D}" dt="2022-10-31T10:05:44.803" v="8053" actId="20577"/>
        <pc:sldMkLst>
          <pc:docMk/>
          <pc:sldMk cId="2080852246" sldId="295"/>
        </pc:sldMkLst>
        <pc:spChg chg="mod">
          <ac:chgData name="jihane hamidou" userId="ff0a287a1a3fed28" providerId="LiveId" clId="{1BB7A591-0D57-4A23-BBDB-C7C7D793B88D}" dt="2022-10-25T13:44:45.838" v="2026" actId="20577"/>
          <ac:spMkLst>
            <pc:docMk/>
            <pc:sldMk cId="2080852246" sldId="295"/>
            <ac:spMk id="6" creationId="{FCCDD9F1-D23B-551C-28E3-EA53D15CE2AA}"/>
          </ac:spMkLst>
        </pc:spChg>
      </pc:sldChg>
      <pc:sldChg chg="addSp delSp modSp add mod modNotesTx">
        <pc:chgData name="jihane hamidou" userId="ff0a287a1a3fed28" providerId="LiveId" clId="{1BB7A591-0D57-4A23-BBDB-C7C7D793B88D}" dt="2022-10-31T07:38:40.592" v="5345" actId="113"/>
        <pc:sldMkLst>
          <pc:docMk/>
          <pc:sldMk cId="3311180025" sldId="296"/>
        </pc:sldMkLst>
        <pc:spChg chg="add del mod">
          <ac:chgData name="jihane hamidou" userId="ff0a287a1a3fed28" providerId="LiveId" clId="{1BB7A591-0D57-4A23-BBDB-C7C7D793B88D}" dt="2022-10-25T12:40:54.888" v="1725"/>
          <ac:spMkLst>
            <pc:docMk/>
            <pc:sldMk cId="3311180025" sldId="296"/>
            <ac:spMk id="6" creationId="{9057C12E-5F0F-EFC0-F3B6-2CA7DAF7C568}"/>
          </ac:spMkLst>
        </pc:spChg>
        <pc:spChg chg="add mod">
          <ac:chgData name="jihane hamidou" userId="ff0a287a1a3fed28" providerId="LiveId" clId="{1BB7A591-0D57-4A23-BBDB-C7C7D793B88D}" dt="2022-10-31T07:38:40.592" v="5345" actId="113"/>
          <ac:spMkLst>
            <pc:docMk/>
            <pc:sldMk cId="3311180025" sldId="296"/>
            <ac:spMk id="6" creationId="{95B2F425-0C8E-AC18-EB57-4FFC7B2371BE}"/>
          </ac:spMkLst>
        </pc:spChg>
        <pc:spChg chg="mod">
          <ac:chgData name="jihane hamidou" userId="ff0a287a1a3fed28" providerId="LiveId" clId="{1BB7A591-0D57-4A23-BBDB-C7C7D793B88D}" dt="2022-10-23T20:16:22.112" v="1085" actId="20577"/>
          <ac:spMkLst>
            <pc:docMk/>
            <pc:sldMk cId="3311180025" sldId="296"/>
            <ac:spMk id="9" creationId="{D3A960F3-0E62-CBB8-5B75-6C5883CEAD33}"/>
          </ac:spMkLst>
        </pc:spChg>
        <pc:spChg chg="add mod">
          <ac:chgData name="jihane hamidou" userId="ff0a287a1a3fed28" providerId="LiveId" clId="{1BB7A591-0D57-4A23-BBDB-C7C7D793B88D}" dt="2022-10-31T07:10:28.835" v="5344" actId="20577"/>
          <ac:spMkLst>
            <pc:docMk/>
            <pc:sldMk cId="3311180025" sldId="296"/>
            <ac:spMk id="10" creationId="{81F0A809-0AC6-A024-3F1C-31F142C0EAE3}"/>
          </ac:spMkLst>
        </pc:spChg>
        <pc:picChg chg="add mod">
          <ac:chgData name="jihane hamidou" userId="ff0a287a1a3fed28" providerId="LiveId" clId="{1BB7A591-0D57-4A23-BBDB-C7C7D793B88D}" dt="2022-10-27T13:58:24.833" v="4510" actId="1076"/>
          <ac:picMkLst>
            <pc:docMk/>
            <pc:sldMk cId="3311180025" sldId="296"/>
            <ac:picMk id="3" creationId="{6C1E958D-A520-5EF6-4EDE-45794AECA7CE}"/>
          </ac:picMkLst>
        </pc:picChg>
        <pc:picChg chg="del">
          <ac:chgData name="jihane hamidou" userId="ff0a287a1a3fed28" providerId="LiveId" clId="{1BB7A591-0D57-4A23-BBDB-C7C7D793B88D}" dt="2022-10-23T20:16:10.875" v="1065" actId="478"/>
          <ac:picMkLst>
            <pc:docMk/>
            <pc:sldMk cId="3311180025" sldId="296"/>
            <ac:picMk id="3" creationId="{DFA988B3-50C0-45FD-6E30-FE9742465236}"/>
          </ac:picMkLst>
        </pc:picChg>
        <pc:picChg chg="add del mod">
          <ac:chgData name="jihane hamidou" userId="ff0a287a1a3fed28" providerId="LiveId" clId="{1BB7A591-0D57-4A23-BBDB-C7C7D793B88D}" dt="2022-10-25T12:41:54.245" v="1737" actId="478"/>
          <ac:picMkLst>
            <pc:docMk/>
            <pc:sldMk cId="3311180025" sldId="296"/>
            <ac:picMk id="11" creationId="{5EA20B33-AC31-AFF9-D493-DC0DB4873701}"/>
          </ac:picMkLst>
        </pc:picChg>
        <pc:picChg chg="add mod">
          <ac:chgData name="jihane hamidou" userId="ff0a287a1a3fed28" providerId="LiveId" clId="{1BB7A591-0D57-4A23-BBDB-C7C7D793B88D}" dt="2022-10-27T13:58:21.066" v="4508" actId="1076"/>
          <ac:picMkLst>
            <pc:docMk/>
            <pc:sldMk cId="3311180025" sldId="296"/>
            <ac:picMk id="13" creationId="{51933D42-5D68-2D53-7F27-B57FAF716277}"/>
          </ac:picMkLst>
        </pc:picChg>
        <pc:picChg chg="add mod">
          <ac:chgData name="jihane hamidou" userId="ff0a287a1a3fed28" providerId="LiveId" clId="{1BB7A591-0D57-4A23-BBDB-C7C7D793B88D}" dt="2022-10-27T13:58:28.661" v="4512" actId="1076"/>
          <ac:picMkLst>
            <pc:docMk/>
            <pc:sldMk cId="3311180025" sldId="296"/>
            <ac:picMk id="15" creationId="{F4FDE5AE-2078-9D7C-72F1-54F905E0C136}"/>
          </ac:picMkLst>
        </pc:picChg>
      </pc:sldChg>
      <pc:sldChg chg="addSp delSp modSp add mod modAnim">
        <pc:chgData name="jihane hamidou" userId="ff0a287a1a3fed28" providerId="LiveId" clId="{1BB7A591-0D57-4A23-BBDB-C7C7D793B88D}" dt="2022-10-26T09:10:55.225" v="2068" actId="1076"/>
        <pc:sldMkLst>
          <pc:docMk/>
          <pc:sldMk cId="4203737065" sldId="297"/>
        </pc:sldMkLst>
        <pc:spChg chg="mod">
          <ac:chgData name="jihane hamidou" userId="ff0a287a1a3fed28" providerId="LiveId" clId="{1BB7A591-0D57-4A23-BBDB-C7C7D793B88D}" dt="2022-10-26T09:06:07.396" v="2028" actId="20577"/>
          <ac:spMkLst>
            <pc:docMk/>
            <pc:sldMk cId="4203737065" sldId="297"/>
            <ac:spMk id="10" creationId="{AFBA8C64-2DE0-D90F-C54F-878D5B6537A9}"/>
          </ac:spMkLst>
        </pc:spChg>
        <pc:picChg chg="del">
          <ac:chgData name="jihane hamidou" userId="ff0a287a1a3fed28" providerId="LiveId" clId="{1BB7A591-0D57-4A23-BBDB-C7C7D793B88D}" dt="2022-10-25T13:30:24.676" v="1922" actId="478"/>
          <ac:picMkLst>
            <pc:docMk/>
            <pc:sldMk cId="4203737065" sldId="297"/>
            <ac:picMk id="3" creationId="{66585930-48D4-336F-858E-B94017DBCEB1}"/>
          </ac:picMkLst>
        </pc:picChg>
        <pc:picChg chg="add mod">
          <ac:chgData name="jihane hamidou" userId="ff0a287a1a3fed28" providerId="LiveId" clId="{1BB7A591-0D57-4A23-BBDB-C7C7D793B88D}" dt="2022-10-26T09:06:37.260" v="2037" actId="14100"/>
          <ac:picMkLst>
            <pc:docMk/>
            <pc:sldMk cId="4203737065" sldId="297"/>
            <ac:picMk id="3" creationId="{B336FDD1-703F-CE84-91FB-14A690012794}"/>
          </ac:picMkLst>
        </pc:picChg>
        <pc:picChg chg="del">
          <ac:chgData name="jihane hamidou" userId="ff0a287a1a3fed28" providerId="LiveId" clId="{1BB7A591-0D57-4A23-BBDB-C7C7D793B88D}" dt="2022-10-25T13:30:29.440" v="1923" actId="478"/>
          <ac:picMkLst>
            <pc:docMk/>
            <pc:sldMk cId="4203737065" sldId="297"/>
            <ac:picMk id="4" creationId="{FCC91A77-10B0-FB51-C5EA-75A7142B4151}"/>
          </ac:picMkLst>
        </pc:picChg>
        <pc:picChg chg="add del mod">
          <ac:chgData name="jihane hamidou" userId="ff0a287a1a3fed28" providerId="LiveId" clId="{1BB7A591-0D57-4A23-BBDB-C7C7D793B88D}" dt="2022-10-25T13:31:35.316" v="1930" actId="478"/>
          <ac:picMkLst>
            <pc:docMk/>
            <pc:sldMk cId="4203737065" sldId="297"/>
            <ac:picMk id="5" creationId="{B0448448-FF3C-4EB6-9B06-023FC6491106}"/>
          </ac:picMkLst>
        </pc:picChg>
        <pc:picChg chg="add mod">
          <ac:chgData name="jihane hamidou" userId="ff0a287a1a3fed28" providerId="LiveId" clId="{1BB7A591-0D57-4A23-BBDB-C7C7D793B88D}" dt="2022-10-26T09:10:27.347" v="2062" actId="14100"/>
          <ac:picMkLst>
            <pc:docMk/>
            <pc:sldMk cId="4203737065" sldId="297"/>
            <ac:picMk id="5" creationId="{EA7CFD32-E4B4-AACA-3144-7BB2F20126C2}"/>
          </ac:picMkLst>
        </pc:picChg>
        <pc:picChg chg="add del mod">
          <ac:chgData name="jihane hamidou" userId="ff0a287a1a3fed28" providerId="LiveId" clId="{1BB7A591-0D57-4A23-BBDB-C7C7D793B88D}" dt="2022-10-26T09:06:10.748" v="2029" actId="478"/>
          <ac:picMkLst>
            <pc:docMk/>
            <pc:sldMk cId="4203737065" sldId="297"/>
            <ac:picMk id="8" creationId="{56C9D38D-B43E-2C66-AF90-D18DA7987341}"/>
          </ac:picMkLst>
        </pc:picChg>
        <pc:picChg chg="add mod">
          <ac:chgData name="jihane hamidou" userId="ff0a287a1a3fed28" providerId="LiveId" clId="{1BB7A591-0D57-4A23-BBDB-C7C7D793B88D}" dt="2022-10-26T09:10:55.225" v="2068" actId="1076"/>
          <ac:picMkLst>
            <pc:docMk/>
            <pc:sldMk cId="4203737065" sldId="297"/>
            <ac:picMk id="11" creationId="{64C74534-43C1-68B1-2609-062E4981C1E2}"/>
          </ac:picMkLst>
        </pc:picChg>
        <pc:picChg chg="add del mod">
          <ac:chgData name="jihane hamidou" userId="ff0a287a1a3fed28" providerId="LiveId" clId="{1BB7A591-0D57-4A23-BBDB-C7C7D793B88D}" dt="2022-10-25T13:41:53.899" v="1971" actId="478"/>
          <ac:picMkLst>
            <pc:docMk/>
            <pc:sldMk cId="4203737065" sldId="297"/>
            <ac:picMk id="12" creationId="{C2FBA972-9026-BB15-89A9-F550CE5A7A5C}"/>
          </ac:picMkLst>
        </pc:picChg>
        <pc:picChg chg="add del mod">
          <ac:chgData name="jihane hamidou" userId="ff0a287a1a3fed28" providerId="LiveId" clId="{1BB7A591-0D57-4A23-BBDB-C7C7D793B88D}" dt="2022-10-26T09:06:14.371" v="2031" actId="478"/>
          <ac:picMkLst>
            <pc:docMk/>
            <pc:sldMk cId="4203737065" sldId="297"/>
            <ac:picMk id="14" creationId="{2874BB77-D172-5B73-9E73-258549E001BB}"/>
          </ac:picMkLst>
        </pc:picChg>
      </pc:sldChg>
      <pc:sldChg chg="addSp delSp modSp add mod modNotesTx">
        <pc:chgData name="jihane hamidou" userId="ff0a287a1a3fed28" providerId="LiveId" clId="{1BB7A591-0D57-4A23-BBDB-C7C7D793B88D}" dt="2022-10-27T08:51:06.232" v="2174" actId="14100"/>
        <pc:sldMkLst>
          <pc:docMk/>
          <pc:sldMk cId="1385398831" sldId="298"/>
        </pc:sldMkLst>
        <pc:picChg chg="add mod">
          <ac:chgData name="jihane hamidou" userId="ff0a287a1a3fed28" providerId="LiveId" clId="{1BB7A591-0D57-4A23-BBDB-C7C7D793B88D}" dt="2022-10-27T08:51:06.232" v="2174" actId="14100"/>
          <ac:picMkLst>
            <pc:docMk/>
            <pc:sldMk cId="1385398831" sldId="298"/>
            <ac:picMk id="3" creationId="{D4FD501D-2741-4CC5-BF82-E30704EF4CA6}"/>
          </ac:picMkLst>
        </pc:picChg>
        <pc:picChg chg="del">
          <ac:chgData name="jihane hamidou" userId="ff0a287a1a3fed28" providerId="LiveId" clId="{1BB7A591-0D57-4A23-BBDB-C7C7D793B88D}" dt="2022-10-25T12:45:00.343" v="1765" actId="478"/>
          <ac:picMkLst>
            <pc:docMk/>
            <pc:sldMk cId="1385398831" sldId="298"/>
            <ac:picMk id="5" creationId="{9C0591E3-68F1-E671-28F6-7177DA2DC049}"/>
          </ac:picMkLst>
        </pc:picChg>
        <pc:picChg chg="add mod">
          <ac:chgData name="jihane hamidou" userId="ff0a287a1a3fed28" providerId="LiveId" clId="{1BB7A591-0D57-4A23-BBDB-C7C7D793B88D}" dt="2022-10-27T08:50:52.127" v="2170" actId="1076"/>
          <ac:picMkLst>
            <pc:docMk/>
            <pc:sldMk cId="1385398831" sldId="298"/>
            <ac:picMk id="6" creationId="{7200A73A-815E-C388-05EA-2F00FACC3766}"/>
          </ac:picMkLst>
        </pc:picChg>
        <pc:picChg chg="del mod">
          <ac:chgData name="jihane hamidou" userId="ff0a287a1a3fed28" providerId="LiveId" clId="{1BB7A591-0D57-4A23-BBDB-C7C7D793B88D}" dt="2022-10-25T12:45:02.455" v="1767" actId="478"/>
          <ac:picMkLst>
            <pc:docMk/>
            <pc:sldMk cId="1385398831" sldId="298"/>
            <ac:picMk id="8" creationId="{EA134276-1F24-F16B-2016-C15B672677DE}"/>
          </ac:picMkLst>
        </pc:picChg>
      </pc:sldChg>
      <pc:sldChg chg="addSp delSp modSp add mod">
        <pc:chgData name="jihane hamidou" userId="ff0a287a1a3fed28" providerId="LiveId" clId="{1BB7A591-0D57-4A23-BBDB-C7C7D793B88D}" dt="2022-10-27T08:51:32.823" v="2176" actId="1076"/>
        <pc:sldMkLst>
          <pc:docMk/>
          <pc:sldMk cId="2518021773" sldId="299"/>
        </pc:sldMkLst>
        <pc:picChg chg="add mod">
          <ac:chgData name="jihane hamidou" userId="ff0a287a1a3fed28" providerId="LiveId" clId="{1BB7A591-0D57-4A23-BBDB-C7C7D793B88D}" dt="2022-10-27T08:51:11.058" v="2175" actId="1076"/>
          <ac:picMkLst>
            <pc:docMk/>
            <pc:sldMk cId="2518021773" sldId="299"/>
            <ac:picMk id="3" creationId="{8A0924D7-FAD6-B1F8-84ED-22AD26598AA2}"/>
          </ac:picMkLst>
        </pc:picChg>
        <pc:picChg chg="del mod">
          <ac:chgData name="jihane hamidou" userId="ff0a287a1a3fed28" providerId="LiveId" clId="{1BB7A591-0D57-4A23-BBDB-C7C7D793B88D}" dt="2022-10-25T13:05:24.923" v="1866" actId="478"/>
          <ac:picMkLst>
            <pc:docMk/>
            <pc:sldMk cId="2518021773" sldId="299"/>
            <ac:picMk id="3" creationId="{D4FD501D-2741-4CC5-BF82-E30704EF4CA6}"/>
          </ac:picMkLst>
        </pc:picChg>
        <pc:picChg chg="add mod">
          <ac:chgData name="jihane hamidou" userId="ff0a287a1a3fed28" providerId="LiveId" clId="{1BB7A591-0D57-4A23-BBDB-C7C7D793B88D}" dt="2022-10-27T08:51:32.823" v="2176" actId="1076"/>
          <ac:picMkLst>
            <pc:docMk/>
            <pc:sldMk cId="2518021773" sldId="299"/>
            <ac:picMk id="4" creationId="{CECEEE6E-F5D2-25A9-B084-00F24B4D2FF6}"/>
          </ac:picMkLst>
        </pc:picChg>
        <pc:picChg chg="del">
          <ac:chgData name="jihane hamidou" userId="ff0a287a1a3fed28" providerId="LiveId" clId="{1BB7A591-0D57-4A23-BBDB-C7C7D793B88D}" dt="2022-10-25T13:05:18.057" v="1862" actId="478"/>
          <ac:picMkLst>
            <pc:docMk/>
            <pc:sldMk cId="2518021773" sldId="299"/>
            <ac:picMk id="6" creationId="{7200A73A-815E-C388-05EA-2F00FACC3766}"/>
          </ac:picMkLst>
        </pc:picChg>
        <pc:picChg chg="add del mod">
          <ac:chgData name="jihane hamidou" userId="ff0a287a1a3fed28" providerId="LiveId" clId="{1BB7A591-0D57-4A23-BBDB-C7C7D793B88D}" dt="2022-10-25T13:13:15.827" v="1875" actId="478"/>
          <ac:picMkLst>
            <pc:docMk/>
            <pc:sldMk cId="2518021773" sldId="299"/>
            <ac:picMk id="8" creationId="{08B46C5C-2C26-EFB9-EA88-5ED157F29F59}"/>
          </ac:picMkLst>
        </pc:picChg>
        <pc:picChg chg="add mod">
          <ac:chgData name="jihane hamidou" userId="ff0a287a1a3fed28" providerId="LiveId" clId="{1BB7A591-0D57-4A23-BBDB-C7C7D793B88D}" dt="2022-10-27T08:49:43.343" v="2148" actId="14100"/>
          <ac:picMkLst>
            <pc:docMk/>
            <pc:sldMk cId="2518021773" sldId="299"/>
            <ac:picMk id="12" creationId="{56BB70C1-E289-A5A2-3FE3-841C976A9D77}"/>
          </ac:picMkLst>
        </pc:picChg>
      </pc:sldChg>
      <pc:sldChg chg="addSp delSp modSp add mod modNotesTx">
        <pc:chgData name="jihane hamidou" userId="ff0a287a1a3fed28" providerId="LiveId" clId="{1BB7A591-0D57-4A23-BBDB-C7C7D793B88D}" dt="2022-10-27T14:08:49.618" v="5011" actId="20577"/>
        <pc:sldMkLst>
          <pc:docMk/>
          <pc:sldMk cId="510111363" sldId="300"/>
        </pc:sldMkLst>
        <pc:spChg chg="add del mod">
          <ac:chgData name="jihane hamidou" userId="ff0a287a1a3fed28" providerId="LiveId" clId="{1BB7A591-0D57-4A23-BBDB-C7C7D793B88D}" dt="2022-10-25T13:38:14.423" v="1965"/>
          <ac:spMkLst>
            <pc:docMk/>
            <pc:sldMk cId="510111363" sldId="300"/>
            <ac:spMk id="6" creationId="{E3E03B91-4237-E41D-AD8A-0801C9B6462F}"/>
          </ac:spMkLst>
        </pc:spChg>
        <pc:spChg chg="mod">
          <ac:chgData name="jihane hamidou" userId="ff0a287a1a3fed28" providerId="LiveId" clId="{1BB7A591-0D57-4A23-BBDB-C7C7D793B88D}" dt="2022-10-25T13:35:41.648" v="1964" actId="20577"/>
          <ac:spMkLst>
            <pc:docMk/>
            <pc:sldMk cId="510111363" sldId="300"/>
            <ac:spMk id="9" creationId="{D3A960F3-0E62-CBB8-5B75-6C5883CEAD33}"/>
          </ac:spMkLst>
        </pc:spChg>
        <pc:picChg chg="del mod">
          <ac:chgData name="jihane hamidou" userId="ff0a287a1a3fed28" providerId="LiveId" clId="{1BB7A591-0D57-4A23-BBDB-C7C7D793B88D}" dt="2022-10-25T13:35:25.422" v="1951" actId="478"/>
          <ac:picMkLst>
            <pc:docMk/>
            <pc:sldMk cId="510111363" sldId="300"/>
            <ac:picMk id="3" creationId="{6C1E958D-A520-5EF6-4EDE-45794AECA7CE}"/>
          </ac:picMkLst>
        </pc:picChg>
        <pc:picChg chg="add mod">
          <ac:chgData name="jihane hamidou" userId="ff0a287a1a3fed28" providerId="LiveId" clId="{1BB7A591-0D57-4A23-BBDB-C7C7D793B88D}" dt="2022-10-25T13:38:21.305" v="1968" actId="14100"/>
          <ac:picMkLst>
            <pc:docMk/>
            <pc:sldMk cId="510111363" sldId="300"/>
            <ac:picMk id="11" creationId="{A19B8B1B-8DD3-46B2-9595-829472BF0078}"/>
          </ac:picMkLst>
        </pc:picChg>
        <pc:picChg chg="del">
          <ac:chgData name="jihane hamidou" userId="ff0a287a1a3fed28" providerId="LiveId" clId="{1BB7A591-0D57-4A23-BBDB-C7C7D793B88D}" dt="2022-10-25T13:35:22.291" v="1948" actId="478"/>
          <ac:picMkLst>
            <pc:docMk/>
            <pc:sldMk cId="510111363" sldId="300"/>
            <ac:picMk id="13" creationId="{51933D42-5D68-2D53-7F27-B57FAF716277}"/>
          </ac:picMkLst>
        </pc:picChg>
        <pc:picChg chg="del">
          <ac:chgData name="jihane hamidou" userId="ff0a287a1a3fed28" providerId="LiveId" clId="{1BB7A591-0D57-4A23-BBDB-C7C7D793B88D}" dt="2022-10-25T13:35:23.899" v="1949" actId="478"/>
          <ac:picMkLst>
            <pc:docMk/>
            <pc:sldMk cId="510111363" sldId="300"/>
            <ac:picMk id="15" creationId="{F4FDE5AE-2078-9D7C-72F1-54F905E0C136}"/>
          </ac:picMkLst>
        </pc:picChg>
      </pc:sldChg>
      <pc:sldChg chg="addSp delSp modSp new mod">
        <pc:chgData name="jihane hamidou" userId="ff0a287a1a3fed28" providerId="LiveId" clId="{1BB7A591-0D57-4A23-BBDB-C7C7D793B88D}" dt="2022-10-27T10:10:56.639" v="2486" actId="20577"/>
        <pc:sldMkLst>
          <pc:docMk/>
          <pc:sldMk cId="1927408050" sldId="301"/>
        </pc:sldMkLst>
        <pc:spChg chg="mod">
          <ac:chgData name="jihane hamidou" userId="ff0a287a1a3fed28" providerId="LiveId" clId="{1BB7A591-0D57-4A23-BBDB-C7C7D793B88D}" dt="2022-10-27T08:57:11.791" v="2229" actId="255"/>
          <ac:spMkLst>
            <pc:docMk/>
            <pc:sldMk cId="1927408050" sldId="301"/>
            <ac:spMk id="2" creationId="{0C4FBF8C-EE75-7602-94EC-E79BE85BE4E5}"/>
          </ac:spMkLst>
        </pc:spChg>
        <pc:spChg chg="del">
          <ac:chgData name="jihane hamidou" userId="ff0a287a1a3fed28" providerId="LiveId" clId="{1BB7A591-0D57-4A23-BBDB-C7C7D793B88D}" dt="2022-10-27T08:57:34.851" v="2230"/>
          <ac:spMkLst>
            <pc:docMk/>
            <pc:sldMk cId="1927408050" sldId="301"/>
            <ac:spMk id="3" creationId="{F0915467-44B5-4679-11CF-BAAD83394C8D}"/>
          </ac:spMkLst>
        </pc:spChg>
        <pc:spChg chg="add mod">
          <ac:chgData name="jihane hamidou" userId="ff0a287a1a3fed28" providerId="LiveId" clId="{1BB7A591-0D57-4A23-BBDB-C7C7D793B88D}" dt="2022-10-27T10:10:56.639" v="2486" actId="20577"/>
          <ac:spMkLst>
            <pc:docMk/>
            <pc:sldMk cId="1927408050" sldId="301"/>
            <ac:spMk id="9" creationId="{DE9EC61A-610B-855B-BE00-ABCFAD316A7B}"/>
          </ac:spMkLst>
        </pc:spChg>
        <pc:picChg chg="add mod">
          <ac:chgData name="jihane hamidou" userId="ff0a287a1a3fed28" providerId="LiveId" clId="{1BB7A591-0D57-4A23-BBDB-C7C7D793B88D}" dt="2022-10-27T09:29:05.258" v="2349" actId="1076"/>
          <ac:picMkLst>
            <pc:docMk/>
            <pc:sldMk cId="1927408050" sldId="301"/>
            <ac:picMk id="4" creationId="{B2FD87A0-4D7D-1B98-5D5E-DD62C10D73D4}"/>
          </ac:picMkLst>
        </pc:picChg>
        <pc:picChg chg="add mod">
          <ac:chgData name="jihane hamidou" userId="ff0a287a1a3fed28" providerId="LiveId" clId="{1BB7A591-0D57-4A23-BBDB-C7C7D793B88D}" dt="2022-10-27T09:29:08.318" v="2350" actId="1076"/>
          <ac:picMkLst>
            <pc:docMk/>
            <pc:sldMk cId="1927408050" sldId="301"/>
            <ac:picMk id="6" creationId="{45F039F4-C23A-67DD-3A00-62219E7A4F5C}"/>
          </ac:picMkLst>
        </pc:picChg>
        <pc:picChg chg="add mod">
          <ac:chgData name="jihane hamidou" userId="ff0a287a1a3fed28" providerId="LiveId" clId="{1BB7A591-0D57-4A23-BBDB-C7C7D793B88D}" dt="2022-10-27T09:02:40.002" v="2248"/>
          <ac:picMkLst>
            <pc:docMk/>
            <pc:sldMk cId="1927408050" sldId="301"/>
            <ac:picMk id="7" creationId="{8059A5D8-7980-3B48-6818-A8DBE301F403}"/>
          </ac:picMkLst>
        </pc:picChg>
        <pc:picChg chg="add mod">
          <ac:chgData name="jihane hamidou" userId="ff0a287a1a3fed28" providerId="LiveId" clId="{1BB7A591-0D57-4A23-BBDB-C7C7D793B88D}" dt="2022-10-27T09:28:40.767" v="2345" actId="1076"/>
          <ac:picMkLst>
            <pc:docMk/>
            <pc:sldMk cId="1927408050" sldId="301"/>
            <ac:picMk id="11" creationId="{B3C1BC02-1CB3-068B-7DC8-3E1907982C4D}"/>
          </ac:picMkLst>
        </pc:picChg>
      </pc:sldChg>
      <pc:sldChg chg="addSp delSp modSp add mod modNotesTx">
        <pc:chgData name="jihane hamidou" userId="ff0a287a1a3fed28" providerId="LiveId" clId="{1BB7A591-0D57-4A23-BBDB-C7C7D793B88D}" dt="2022-10-31T11:53:25.220" v="8274" actId="122"/>
        <pc:sldMkLst>
          <pc:docMk/>
          <pc:sldMk cId="2353400942" sldId="302"/>
        </pc:sldMkLst>
        <pc:spChg chg="del mod">
          <ac:chgData name="jihane hamidou" userId="ff0a287a1a3fed28" providerId="LiveId" clId="{1BB7A591-0D57-4A23-BBDB-C7C7D793B88D}" dt="2022-10-31T09:42:06.187" v="6332" actId="478"/>
          <ac:spMkLst>
            <pc:docMk/>
            <pc:sldMk cId="2353400942" sldId="302"/>
            <ac:spMk id="2" creationId="{0B8E584D-2C14-2745-4FA4-1D6F2E22E6F9}"/>
          </ac:spMkLst>
        </pc:spChg>
        <pc:spChg chg="del mod">
          <ac:chgData name="jihane hamidou" userId="ff0a287a1a3fed28" providerId="LiveId" clId="{1BB7A591-0D57-4A23-BBDB-C7C7D793B88D}" dt="2022-10-31T09:42:06.193" v="6334"/>
          <ac:spMkLst>
            <pc:docMk/>
            <pc:sldMk cId="2353400942" sldId="302"/>
            <ac:spMk id="5" creationId="{5C9ECAC4-4EF7-1C56-AFA0-60DB6B44DA24}"/>
          </ac:spMkLst>
        </pc:spChg>
        <pc:spChg chg="mod">
          <ac:chgData name="jihane hamidou" userId="ff0a287a1a3fed28" providerId="LiveId" clId="{1BB7A591-0D57-4A23-BBDB-C7C7D793B88D}" dt="2022-10-31T11:53:25.220" v="8274" actId="122"/>
          <ac:spMkLst>
            <pc:docMk/>
            <pc:sldMk cId="2353400942" sldId="302"/>
            <ac:spMk id="9" creationId="{D3A960F3-0E62-CBB8-5B75-6C5883CEAD33}"/>
          </ac:spMkLst>
        </pc:spChg>
        <pc:picChg chg="add mod">
          <ac:chgData name="jihane hamidou" userId="ff0a287a1a3fed28" providerId="LiveId" clId="{1BB7A591-0D57-4A23-BBDB-C7C7D793B88D}" dt="2022-10-31T11:53:20.566" v="8273" actId="1076"/>
          <ac:picMkLst>
            <pc:docMk/>
            <pc:sldMk cId="2353400942" sldId="302"/>
            <ac:picMk id="4" creationId="{961DD3BC-4090-61FD-491D-D89058AFC2E9}"/>
          </ac:picMkLst>
        </pc:picChg>
      </pc:sldChg>
      <pc:sldChg chg="add modNotesTx">
        <pc:chgData name="jihane hamidou" userId="ff0a287a1a3fed28" providerId="LiveId" clId="{1BB7A591-0D57-4A23-BBDB-C7C7D793B88D}" dt="2022-10-31T06:33:29.138" v="5205" actId="313"/>
        <pc:sldMkLst>
          <pc:docMk/>
          <pc:sldMk cId="2113263515" sldId="303"/>
        </pc:sldMkLst>
      </pc:sldChg>
      <pc:sldChg chg="add del">
        <pc:chgData name="jihane hamidou" userId="ff0a287a1a3fed28" providerId="LiveId" clId="{1BB7A591-0D57-4A23-BBDB-C7C7D793B88D}" dt="2022-10-27T14:09:34.447" v="5013" actId="47"/>
        <pc:sldMkLst>
          <pc:docMk/>
          <pc:sldMk cId="1534873776" sldId="304"/>
        </pc:sldMkLst>
      </pc:sldChg>
      <pc:sldChg chg="modNotesTx">
        <pc:chgData name="jihane hamidou" userId="ff0a287a1a3fed28" providerId="LiveId" clId="{1BB7A591-0D57-4A23-BBDB-C7C7D793B88D}" dt="2022-10-31T08:32:21.410" v="5369" actId="20577"/>
        <pc:sldMkLst>
          <pc:docMk/>
          <pc:sldMk cId="60801664" sldId="305"/>
        </pc:sldMkLst>
      </pc:sldChg>
      <pc:sldChg chg="addSp modSp mod ord modNotesTx">
        <pc:chgData name="jihane hamidou" userId="ff0a287a1a3fed28" providerId="LiveId" clId="{1BB7A591-0D57-4A23-BBDB-C7C7D793B88D}" dt="2022-10-31T09:06:24.467" v="6328" actId="20577"/>
        <pc:sldMkLst>
          <pc:docMk/>
          <pc:sldMk cId="1294961516" sldId="306"/>
        </pc:sldMkLst>
        <pc:picChg chg="add mod">
          <ac:chgData name="jihane hamidou" userId="ff0a287a1a3fed28" providerId="LiveId" clId="{1BB7A591-0D57-4A23-BBDB-C7C7D793B88D}" dt="2022-10-29T08:48:20.862" v="5153" actId="1076"/>
          <ac:picMkLst>
            <pc:docMk/>
            <pc:sldMk cId="1294961516" sldId="306"/>
            <ac:picMk id="4" creationId="{381D032A-0B27-A2F1-F6C5-F0CBF06B5479}"/>
          </ac:picMkLst>
        </pc:picChg>
        <pc:picChg chg="add mod">
          <ac:chgData name="jihane hamidou" userId="ff0a287a1a3fed28" providerId="LiveId" clId="{1BB7A591-0D57-4A23-BBDB-C7C7D793B88D}" dt="2022-10-29T08:48:17.599" v="5152" actId="1076"/>
          <ac:picMkLst>
            <pc:docMk/>
            <pc:sldMk cId="1294961516" sldId="306"/>
            <ac:picMk id="8" creationId="{95C7D0CD-B523-F5A2-1FC6-9764A3122496}"/>
          </ac:picMkLst>
        </pc:picChg>
      </pc:sldChg>
      <pc:sldChg chg="del">
        <pc:chgData name="jihane hamidou" userId="ff0a287a1a3fed28" providerId="LiveId" clId="{1BB7A591-0D57-4A23-BBDB-C7C7D793B88D}" dt="2022-10-29T08:48:41.645" v="5155" actId="47"/>
        <pc:sldMkLst>
          <pc:docMk/>
          <pc:sldMk cId="1877057462" sldId="307"/>
        </pc:sldMkLst>
      </pc:sldChg>
      <pc:sldChg chg="modSp add mod">
        <pc:chgData name="jihane hamidou" userId="ff0a287a1a3fed28" providerId="LiveId" clId="{1BB7A591-0D57-4A23-BBDB-C7C7D793B88D}" dt="2022-10-29T08:25:17.404" v="5098" actId="1076"/>
        <pc:sldMkLst>
          <pc:docMk/>
          <pc:sldMk cId="3402328772" sldId="308"/>
        </pc:sldMkLst>
        <pc:spChg chg="mod">
          <ac:chgData name="jihane hamidou" userId="ff0a287a1a3fed28" providerId="LiveId" clId="{1BB7A591-0D57-4A23-BBDB-C7C7D793B88D}" dt="2022-10-29T08:11:27.565" v="5018"/>
          <ac:spMkLst>
            <pc:docMk/>
            <pc:sldMk cId="3402328772" sldId="308"/>
            <ac:spMk id="9" creationId="{D3A960F3-0E62-CBB8-5B75-6C5883CEAD33}"/>
          </ac:spMkLst>
        </pc:spChg>
        <pc:picChg chg="mod">
          <ac:chgData name="jihane hamidou" userId="ff0a287a1a3fed28" providerId="LiveId" clId="{1BB7A591-0D57-4A23-BBDB-C7C7D793B88D}" dt="2022-10-29T08:25:14.993" v="5097" actId="1076"/>
          <ac:picMkLst>
            <pc:docMk/>
            <pc:sldMk cId="3402328772" sldId="308"/>
            <ac:picMk id="2" creationId="{A4B21BE1-496D-7E41-7163-D223D908CE2E}"/>
          </ac:picMkLst>
        </pc:picChg>
        <pc:picChg chg="mod">
          <ac:chgData name="jihane hamidou" userId="ff0a287a1a3fed28" providerId="LiveId" clId="{1BB7A591-0D57-4A23-BBDB-C7C7D793B88D}" dt="2022-10-29T08:25:17.404" v="5098" actId="1076"/>
          <ac:picMkLst>
            <pc:docMk/>
            <pc:sldMk cId="3402328772" sldId="308"/>
            <ac:picMk id="3" creationId="{B093E673-81DE-4AF8-1E83-31A3281BC8F3}"/>
          </ac:picMkLst>
        </pc:picChg>
        <pc:picChg chg="mod">
          <ac:chgData name="jihane hamidou" userId="ff0a287a1a3fed28" providerId="LiveId" clId="{1BB7A591-0D57-4A23-BBDB-C7C7D793B88D}" dt="2022-10-29T08:11:33.356" v="5019" actId="1076"/>
          <ac:picMkLst>
            <pc:docMk/>
            <pc:sldMk cId="3402328772" sldId="308"/>
            <ac:picMk id="4" creationId="{49B11872-8FE2-00C4-A9AD-3055BF913EF2}"/>
          </ac:picMkLst>
        </pc:picChg>
      </pc:sldChg>
      <pc:sldChg chg="addSp delSp modSp add mod modNotesTx">
        <pc:chgData name="jihane hamidou" userId="ff0a287a1a3fed28" providerId="LiveId" clId="{1BB7A591-0D57-4A23-BBDB-C7C7D793B88D}" dt="2022-10-31T10:14:28.112" v="8161" actId="20577"/>
        <pc:sldMkLst>
          <pc:docMk/>
          <pc:sldMk cId="3898893036" sldId="309"/>
        </pc:sldMkLst>
        <pc:spChg chg="add mod">
          <ac:chgData name="jihane hamidou" userId="ff0a287a1a3fed28" providerId="LiveId" clId="{1BB7A591-0D57-4A23-BBDB-C7C7D793B88D}" dt="2022-10-31T10:14:28.112" v="8161" actId="20577"/>
          <ac:spMkLst>
            <pc:docMk/>
            <pc:sldMk cId="3898893036" sldId="309"/>
            <ac:spMk id="4" creationId="{957859FE-AA7A-2B33-0D95-6B0A730931B6}"/>
          </ac:spMkLst>
        </pc:spChg>
        <pc:spChg chg="add del mod">
          <ac:chgData name="jihane hamidou" userId="ff0a287a1a3fed28" providerId="LiveId" clId="{1BB7A591-0D57-4A23-BBDB-C7C7D793B88D}" dt="2022-10-31T10:07:37.787" v="8108" actId="767"/>
          <ac:spMkLst>
            <pc:docMk/>
            <pc:sldMk cId="3898893036" sldId="309"/>
            <ac:spMk id="5" creationId="{D55B7426-3038-867D-64BF-8441C7AFE091}"/>
          </ac:spMkLst>
        </pc:spChg>
        <pc:spChg chg="mod">
          <ac:chgData name="jihane hamidou" userId="ff0a287a1a3fed28" providerId="LiveId" clId="{1BB7A591-0D57-4A23-BBDB-C7C7D793B88D}" dt="2022-10-31T10:07:25.463" v="8105" actId="1076"/>
          <ac:spMkLst>
            <pc:docMk/>
            <pc:sldMk cId="3898893036" sldId="309"/>
            <ac:spMk id="6" creationId="{FCCDD9F1-D23B-551C-28E3-EA53D15CE2AA}"/>
          </ac:spMkLst>
        </pc:spChg>
        <pc:spChg chg="mod">
          <ac:chgData name="jihane hamidou" userId="ff0a287a1a3fed28" providerId="LiveId" clId="{1BB7A591-0D57-4A23-BBDB-C7C7D793B88D}" dt="2022-10-31T10:07:26.670" v="8106" actId="1076"/>
          <ac:spMkLst>
            <pc:docMk/>
            <pc:sldMk cId="3898893036" sldId="309"/>
            <ac:spMk id="9" creationId="{D3A960F3-0E62-CBB8-5B75-6C5883CEAD33}"/>
          </ac:spMkLst>
        </pc:spChg>
        <pc:picChg chg="add del mod">
          <ac:chgData name="jihane hamidou" userId="ff0a287a1a3fed28" providerId="LiveId" clId="{1BB7A591-0D57-4A23-BBDB-C7C7D793B88D}" dt="2022-10-31T10:13:54.231" v="8152" actId="478"/>
          <ac:picMkLst>
            <pc:docMk/>
            <pc:sldMk cId="3898893036" sldId="309"/>
            <ac:picMk id="10" creationId="{0DA5404B-5C9E-132E-306B-59A0CC1E65E7}"/>
          </ac:picMkLst>
        </pc:picChg>
        <pc:picChg chg="add mod">
          <ac:chgData name="jihane hamidou" userId="ff0a287a1a3fed28" providerId="LiveId" clId="{1BB7A591-0D57-4A23-BBDB-C7C7D793B88D}" dt="2022-10-31T10:14:09.488" v="8160" actId="1076"/>
          <ac:picMkLst>
            <pc:docMk/>
            <pc:sldMk cId="3898893036" sldId="309"/>
            <ac:picMk id="12" creationId="{26E0A50E-CEB1-F304-D438-3DA742C0D3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EE1B1-234A-49C4-9FC9-F77611D30E22}" type="datetimeFigureOut">
              <a:rPr lang="fr-FR" smtClean="0"/>
              <a:t>31/10/2022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602A5-B749-49B8-8616-93A346776697}" type="slidenum">
              <a:rPr lang="fr-FR" smtClean="0"/>
              <a:t>‹N°›</a:t>
            </a:fld>
            <a:endParaRPr lang="fr-FR"/>
          </a:p>
        </p:txBody>
      </p:sp>
    </p:spTree>
    <p:extLst>
      <p:ext uri="{BB962C8B-B14F-4D97-AF65-F5344CB8AC3E}">
        <p14:creationId xmlns:p14="http://schemas.microsoft.com/office/powerpoint/2010/main" val="195260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Hamidou Jihane </a:t>
            </a:r>
          </a:p>
          <a:p>
            <a:pPr marL="171450" indent="-171450">
              <a:buFontTx/>
              <a:buChar char="-"/>
            </a:pPr>
            <a:r>
              <a:rPr lang="fr-FR" dirty="0"/>
              <a:t>Une petite présentation </a:t>
            </a:r>
          </a:p>
          <a:p>
            <a:pPr marL="171450" indent="-171450">
              <a:buFontTx/>
              <a:buChar char="-"/>
            </a:pPr>
            <a:r>
              <a:rPr lang="fr-FR" dirty="0"/>
              <a:t>Formation en présentiel à l’AFPA</a:t>
            </a:r>
          </a:p>
          <a:p>
            <a:pPr marL="171450" indent="-171450">
              <a:buFontTx/>
              <a:buChar char="-"/>
            </a:pPr>
            <a:r>
              <a:rPr lang="fr-FR" dirty="0"/>
              <a:t>Présentation de mes projets pendant mon stage &amp; formation </a:t>
            </a:r>
          </a:p>
          <a:p>
            <a:pPr marL="0" indent="0">
              <a:buFontTx/>
              <a:buNone/>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a:t>
            </a:fld>
            <a:endParaRPr lang="fr-FR"/>
          </a:p>
        </p:txBody>
      </p:sp>
    </p:spTree>
    <p:extLst>
      <p:ext uri="{BB962C8B-B14F-4D97-AF65-F5344CB8AC3E}">
        <p14:creationId xmlns:p14="http://schemas.microsoft.com/office/powerpoint/2010/main" val="1523730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mes technologies choisis je suis partie pour le développement , et pour </a:t>
            </a:r>
            <a:r>
              <a:rPr lang="fr-FR" dirty="0" err="1"/>
              <a:t>çela</a:t>
            </a:r>
            <a:r>
              <a:rPr lang="fr-FR" dirty="0"/>
              <a:t> j’ai utilisé la suite </a:t>
            </a:r>
            <a:r>
              <a:rPr lang="fr-FR" sz="1800" dirty="0" err="1">
                <a:effectLst/>
                <a:latin typeface="Cambria" panose="02040503050406030204" pitchFamily="18" charset="0"/>
                <a:ea typeface="Cambria" panose="02040503050406030204" pitchFamily="18" charset="0"/>
                <a:cs typeface="Cambria" panose="02040503050406030204" pitchFamily="18" charset="0"/>
              </a:rPr>
              <a:t>Atlassian</a:t>
            </a:r>
            <a:r>
              <a:rPr lang="fr-FR" sz="1800" dirty="0">
                <a:effectLst/>
                <a:latin typeface="Cambria" panose="02040503050406030204" pitchFamily="18" charset="0"/>
                <a:ea typeface="Cambria" panose="02040503050406030204" pitchFamily="18" charset="0"/>
                <a:cs typeface="Cambria" panose="02040503050406030204" pitchFamily="18" charset="0"/>
              </a:rPr>
              <a:t> (Trello, Jira, Confluence) en ligne pour la gestion des tâches à accomplir pour facilité mon organisation .</a:t>
            </a:r>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10</a:t>
            </a:fld>
            <a:endParaRPr lang="fr-FR"/>
          </a:p>
        </p:txBody>
      </p:sp>
    </p:spTree>
    <p:extLst>
      <p:ext uri="{BB962C8B-B14F-4D97-AF65-F5344CB8AC3E}">
        <p14:creationId xmlns:p14="http://schemas.microsoft.com/office/powerpoint/2010/main" val="2897892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Pour développer la </a:t>
            </a:r>
            <a:r>
              <a:rPr lang="fr-FR" b="0" dirty="0" err="1"/>
              <a:t>premiere</a:t>
            </a:r>
            <a:r>
              <a:rPr lang="fr-FR" b="0" dirty="0"/>
              <a:t> chose que j’ai fais après la création de mon projet avec la commande </a:t>
            </a:r>
            <a:r>
              <a:rPr lang="fr-FR" b="0" dirty="0" err="1"/>
              <a:t>create</a:t>
            </a:r>
            <a:r>
              <a:rPr lang="fr-FR" b="0" dirty="0"/>
              <a:t> et le nom du projet et de configure et j’ai défini l’adresse de ma </a:t>
            </a:r>
            <a:r>
              <a:rPr lang="fr-FR" b="0" dirty="0" err="1"/>
              <a:t>bdd</a:t>
            </a:r>
            <a:r>
              <a:rPr lang="fr-FR" b="0" dirty="0"/>
              <a:t> dans un fichier </a:t>
            </a:r>
            <a:r>
              <a:rPr lang="fr-FR" b="0" dirty="0" err="1"/>
              <a:t>env.local</a:t>
            </a:r>
            <a:r>
              <a:rPr lang="fr-FR" b="0" dirty="0"/>
              <a:t> que j’ai créer</a:t>
            </a:r>
          </a:p>
          <a:p>
            <a:r>
              <a:rPr lang="fr-FR" b="0" dirty="0"/>
              <a:t>Donc ici on voit qu’on a une chaine de connexion , ici je suis en local sur le 127.à.à.1 et on voit aussi le nom de la </a:t>
            </a:r>
            <a:r>
              <a:rPr lang="fr-FR" b="0" dirty="0" err="1"/>
              <a:t>bdd</a:t>
            </a:r>
            <a:r>
              <a:rPr lang="fr-FR" b="0" dirty="0"/>
              <a:t> que j’utilise .  Voila donc mon projet </a:t>
            </a:r>
            <a:r>
              <a:rPr lang="fr-FR" b="0" dirty="0" err="1"/>
              <a:t>symfony</a:t>
            </a:r>
            <a:r>
              <a:rPr lang="fr-FR" b="0" dirty="0"/>
              <a:t> et lié à ma base de données il ne manquait plus qu’a réalisé les différentes entités pour créer des entités il </a:t>
            </a:r>
            <a:r>
              <a:rPr lang="fr-FR" b="0" dirty="0" err="1"/>
              <a:t>falait</a:t>
            </a:r>
            <a:r>
              <a:rPr lang="fr-FR" b="0" dirty="0"/>
              <a:t> utilisé l’instruction </a:t>
            </a:r>
            <a:r>
              <a:rPr lang="fr-FR" b="0" dirty="0" err="1"/>
              <a:t>php</a:t>
            </a:r>
            <a:r>
              <a:rPr lang="fr-FR" b="0" dirty="0"/>
              <a:t> bin/console </a:t>
            </a:r>
            <a:r>
              <a:rPr lang="fr-FR" b="0" dirty="0" err="1"/>
              <a:t>make:entity</a:t>
            </a:r>
            <a:r>
              <a:rPr lang="fr-FR" b="0" dirty="0"/>
              <a:t>  </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11</a:t>
            </a:fld>
            <a:endParaRPr lang="fr-FR"/>
          </a:p>
        </p:txBody>
      </p:sp>
    </p:spTree>
    <p:extLst>
      <p:ext uri="{BB962C8B-B14F-4D97-AF65-F5344CB8AC3E}">
        <p14:creationId xmlns:p14="http://schemas.microsoft.com/office/powerpoint/2010/main" val="167346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12</a:t>
            </a:fld>
            <a:endParaRPr lang="fr-FR"/>
          </a:p>
        </p:txBody>
      </p:sp>
    </p:spTree>
    <p:extLst>
      <p:ext uri="{BB962C8B-B14F-4D97-AF65-F5344CB8AC3E}">
        <p14:creationId xmlns:p14="http://schemas.microsoft.com/office/powerpoint/2010/main" val="3217374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commence par un &lt;h2&gt; car c’est un block en milieu de la page</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13</a:t>
            </a:fld>
            <a:endParaRPr lang="fr-FR"/>
          </a:p>
        </p:txBody>
      </p:sp>
    </p:spTree>
    <p:extLst>
      <p:ext uri="{BB962C8B-B14F-4D97-AF65-F5344CB8AC3E}">
        <p14:creationId xmlns:p14="http://schemas.microsoft.com/office/powerpoint/2010/main" val="87518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commence par un &lt;h2&gt; car c’est un block en milieu de la page</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14</a:t>
            </a:fld>
            <a:endParaRPr lang="fr-FR"/>
          </a:p>
        </p:txBody>
      </p:sp>
    </p:spTree>
    <p:extLst>
      <p:ext uri="{BB962C8B-B14F-4D97-AF65-F5344CB8AC3E}">
        <p14:creationId xmlns:p14="http://schemas.microsoft.com/office/powerpoint/2010/main" val="365238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15</a:t>
            </a:fld>
            <a:endParaRPr lang="fr-FR"/>
          </a:p>
        </p:txBody>
      </p:sp>
    </p:spTree>
    <p:extLst>
      <p:ext uri="{BB962C8B-B14F-4D97-AF65-F5344CB8AC3E}">
        <p14:creationId xmlns:p14="http://schemas.microsoft.com/office/powerpoint/2010/main" val="3135753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Une fois j’ai lié mon projet </a:t>
            </a:r>
            <a:r>
              <a:rPr lang="fr-FR" b="0" dirty="0" err="1"/>
              <a:t>symfony</a:t>
            </a:r>
            <a:r>
              <a:rPr lang="fr-FR" b="0" dirty="0"/>
              <a:t> a ma base de données , il me restais plus  qu’à créer mes entités .</a:t>
            </a:r>
          </a:p>
          <a:p>
            <a:r>
              <a:rPr lang="fr-FR" b="0" dirty="0"/>
              <a:t>J’ai crée autant d’</a:t>
            </a:r>
            <a:r>
              <a:rPr lang="fr-FR" b="0" dirty="0" err="1"/>
              <a:t>enttité</a:t>
            </a:r>
            <a:r>
              <a:rPr lang="fr-FR" b="0" dirty="0"/>
              <a:t> qu’il y avait des table dans ma base de données . Pour ce faire , pour créer une entité il suffit de lancer la commande </a:t>
            </a:r>
            <a:r>
              <a:rPr lang="fr-FR" b="0" dirty="0" err="1"/>
              <a:t>symfony</a:t>
            </a:r>
            <a:r>
              <a:rPr lang="fr-FR" b="0" dirty="0"/>
              <a:t> console </a:t>
            </a:r>
            <a:r>
              <a:rPr lang="fr-FR" b="0" dirty="0" err="1"/>
              <a:t>make:enity</a:t>
            </a:r>
            <a:r>
              <a:rPr lang="fr-FR" b="0" dirty="0"/>
              <a:t> et dans les entités on peut voir qu’on a </a:t>
            </a:r>
            <a:r>
              <a:rPr lang="fr-FR" b="0" dirty="0" err="1"/>
              <a:t>accées</a:t>
            </a:r>
            <a:r>
              <a:rPr lang="fr-FR" b="0" dirty="0"/>
              <a:t> a des classes </a:t>
            </a:r>
            <a:r>
              <a:rPr lang="fr-FR" b="0" dirty="0" err="1"/>
              <a:t>standar</a:t>
            </a:r>
            <a:r>
              <a:rPr lang="fr-FR" b="0" dirty="0"/>
              <a:t> et différentes </a:t>
            </a:r>
            <a:r>
              <a:rPr lang="fr-FR" b="0" dirty="0" err="1"/>
              <a:t>propriétes</a:t>
            </a:r>
            <a:r>
              <a:rPr lang="fr-FR" b="0" dirty="0"/>
              <a:t> , en dessus  de chaque propriété on a ce qu’on appel des annotations pour nous donner des </a:t>
            </a:r>
            <a:r>
              <a:rPr lang="fr-FR" b="0" dirty="0" err="1"/>
              <a:t>spécificitées</a:t>
            </a:r>
            <a:r>
              <a:rPr lang="fr-FR" b="0" dirty="0"/>
              <a:t> </a:t>
            </a:r>
          </a:p>
          <a:p>
            <a:endParaRPr lang="fr-FR" b="0" dirty="0"/>
          </a:p>
          <a:p>
            <a:r>
              <a:rPr lang="fr-FR" b="0" dirty="0"/>
              <a:t>@orm id (clés primaire)</a:t>
            </a:r>
          </a:p>
          <a:p>
            <a:r>
              <a:rPr lang="fr-FR" b="0" dirty="0"/>
              <a:t>@generatedvalue(générer et </a:t>
            </a:r>
            <a:r>
              <a:rPr lang="fr-FR" b="0" dirty="0" err="1"/>
              <a:t>incrémeneter</a:t>
            </a:r>
            <a:r>
              <a:rPr lang="fr-FR" b="0" dirty="0"/>
              <a:t> automatiquement )</a:t>
            </a:r>
          </a:p>
          <a:p>
            <a:r>
              <a:rPr lang="fr-FR" b="0" dirty="0"/>
              <a:t>Le type </a:t>
            </a:r>
          </a:p>
          <a:p>
            <a:endParaRPr lang="fr-FR" b="0" dirty="0"/>
          </a:p>
          <a:p>
            <a:r>
              <a:rPr lang="fr-FR" b="0" dirty="0"/>
              <a:t>Une fois les entités réalisé je devais exécuter les commande </a:t>
            </a:r>
            <a:r>
              <a:rPr lang="fr-FR" b="0" dirty="0" err="1"/>
              <a:t>symfony</a:t>
            </a:r>
            <a:r>
              <a:rPr lang="fr-FR" b="0" dirty="0"/>
              <a:t> consoles </a:t>
            </a:r>
            <a:r>
              <a:rPr lang="fr-FR" b="0" dirty="0" err="1"/>
              <a:t>make:migration</a:t>
            </a:r>
            <a:r>
              <a:rPr lang="fr-FR" b="0" dirty="0"/>
              <a:t> pour enregistrer les tables dans ma base de données </a:t>
            </a:r>
          </a:p>
          <a:p>
            <a:endParaRPr lang="fr-FR" b="0" dirty="0"/>
          </a:p>
          <a:p>
            <a:r>
              <a:rPr lang="fr-FR" b="0" dirty="0"/>
              <a:t>Toutes les tables sont créer avec leurs associations </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16</a:t>
            </a:fld>
            <a:endParaRPr lang="fr-FR"/>
          </a:p>
        </p:txBody>
      </p:sp>
    </p:spTree>
    <p:extLst>
      <p:ext uri="{BB962C8B-B14F-4D97-AF65-F5344CB8AC3E}">
        <p14:creationId xmlns:p14="http://schemas.microsoft.com/office/powerpoint/2010/main" val="219600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Exemple de controller du RegistrationController </a:t>
            </a:r>
            <a:r>
              <a:rPr lang="fr-FR" sz="1800" b="0" i="0" u="none" strike="noStrike" baseline="0" dirty="0">
                <a:solidFill>
                  <a:srgbClr val="000000"/>
                </a:solidFill>
                <a:latin typeface="Cambria" panose="02040503050406030204" pitchFamily="18" charset="0"/>
              </a:rPr>
              <a:t>qui se charge d’ajouter l’utilisateur en base de données à son inscription. </a:t>
            </a:r>
          </a:p>
          <a:p>
            <a:endParaRPr lang="fr-FR" sz="1800" b="0" i="0" u="none" strike="noStrike" baseline="0" dirty="0">
              <a:solidFill>
                <a:srgbClr val="000000"/>
              </a:solidFill>
              <a:latin typeface="Cambria" panose="02040503050406030204" pitchFamily="18" charset="0"/>
            </a:endParaRPr>
          </a:p>
          <a:p>
            <a:r>
              <a:rPr lang="fr-FR" sz="1800" b="0" i="0" u="none" strike="noStrike" baseline="0" dirty="0">
                <a:solidFill>
                  <a:srgbClr val="000000"/>
                </a:solidFill>
                <a:latin typeface="Cambria" panose="02040503050406030204" pitchFamily="18" charset="0"/>
              </a:rPr>
              <a:t>Le controller permet le lien entre la requête effectuée, l’action qui en découle et l’opération sur une entité puis le lien en base de données. </a:t>
            </a:r>
          </a:p>
          <a:p>
            <a:r>
              <a:rPr lang="fr-FR" sz="1800" b="0" i="0" u="none" strike="noStrike" baseline="0" dirty="0">
                <a:solidFill>
                  <a:srgbClr val="000000"/>
                </a:solidFill>
                <a:latin typeface="Cambria" panose="02040503050406030204" pitchFamily="18" charset="0"/>
              </a:rPr>
              <a:t>Nous avons placé les </a:t>
            </a:r>
            <a:r>
              <a:rPr lang="fr-FR" sz="1800" b="0" i="0" u="none" strike="noStrike" baseline="0" dirty="0" err="1">
                <a:solidFill>
                  <a:srgbClr val="000000"/>
                </a:solidFill>
                <a:latin typeface="Cambria" panose="02040503050406030204" pitchFamily="18" charset="0"/>
              </a:rPr>
              <a:t>controllers</a:t>
            </a:r>
            <a:r>
              <a:rPr lang="fr-FR" sz="1800" b="0" i="0" u="none" strike="noStrike" baseline="0" dirty="0">
                <a:solidFill>
                  <a:srgbClr val="000000"/>
                </a:solidFill>
                <a:latin typeface="Cambria" panose="02040503050406030204" pitchFamily="18" charset="0"/>
              </a:rPr>
              <a:t> propres à l’API selon nos </a:t>
            </a:r>
            <a:r>
              <a:rPr lang="fr-FR" sz="1800" b="0" i="0" u="none" strike="noStrike" baseline="0" dirty="0" err="1">
                <a:solidFill>
                  <a:srgbClr val="000000"/>
                </a:solidFill>
                <a:latin typeface="Cambria" panose="02040503050406030204" pitchFamily="18" charset="0"/>
              </a:rPr>
              <a:t>endpoints</a:t>
            </a:r>
            <a:r>
              <a:rPr lang="fr-FR" sz="1800" b="0" i="0" u="none" strike="noStrike" baseline="0" dirty="0">
                <a:solidFill>
                  <a:srgbClr val="000000"/>
                </a:solidFill>
                <a:latin typeface="Cambria" panose="02040503050406030204" pitchFamily="18" charset="0"/>
              </a:rPr>
              <a:t> définis dans le dossier Api. </a:t>
            </a:r>
          </a:p>
          <a:p>
            <a:endParaRPr lang="fr-FR" sz="1800" b="0" i="0" u="none" strike="noStrike" baseline="0" dirty="0">
              <a:solidFill>
                <a:srgbClr val="000000"/>
              </a:solidFill>
              <a:latin typeface="Cambria" panose="02040503050406030204" pitchFamily="18" charset="0"/>
            </a:endParaRPr>
          </a:p>
          <a:p>
            <a:r>
              <a:rPr lang="fr-FR" sz="1800" b="1" i="0" u="none" strike="noStrike" baseline="0" dirty="0">
                <a:solidFill>
                  <a:srgbClr val="000000"/>
                </a:solidFill>
                <a:latin typeface="Cambria" panose="02040503050406030204" pitchFamily="18" charset="0"/>
              </a:rPr>
              <a:t>Récupération des données formulaires</a:t>
            </a:r>
          </a:p>
          <a:p>
            <a:r>
              <a:rPr lang="fr-FR" sz="1800" b="0" i="0" u="none" strike="noStrike" baseline="0" dirty="0" err="1">
                <a:solidFill>
                  <a:srgbClr val="000000"/>
                </a:solidFill>
                <a:latin typeface="Cambria" panose="02040503050406030204" pitchFamily="18" charset="0"/>
              </a:rPr>
              <a:t>Validform</a:t>
            </a:r>
            <a:r>
              <a:rPr lang="fr-FR" sz="1800" b="0" i="0" u="none" strike="noStrike" baseline="0" dirty="0">
                <a:solidFill>
                  <a:srgbClr val="000000"/>
                </a:solidFill>
                <a:latin typeface="Cambria" panose="02040503050406030204" pitchFamily="18" charset="0"/>
              </a:rPr>
              <a:t> =&gt; validation </a:t>
            </a:r>
            <a:r>
              <a:rPr lang="fr-FR" sz="1800" b="0" i="0" u="none" strike="noStrike" baseline="0" dirty="0" err="1">
                <a:solidFill>
                  <a:srgbClr val="000000"/>
                </a:solidFill>
                <a:latin typeface="Cambria" panose="02040503050406030204" pitchFamily="18" charset="0"/>
              </a:rPr>
              <a:t>php</a:t>
            </a:r>
            <a:r>
              <a:rPr lang="fr-FR" sz="1800" b="0" i="0" u="none" strike="noStrike" baseline="0" dirty="0">
                <a:solidFill>
                  <a:srgbClr val="000000"/>
                </a:solidFill>
                <a:latin typeface="Cambria" panose="02040503050406030204" pitchFamily="18" charset="0"/>
              </a:rPr>
              <a:t> complémentaires pour sécuriser le back</a:t>
            </a:r>
          </a:p>
          <a:p>
            <a:r>
              <a:rPr lang="fr-FR" sz="1800" b="0" i="0" u="none" strike="noStrike" baseline="0" dirty="0">
                <a:solidFill>
                  <a:srgbClr val="000000"/>
                </a:solidFill>
                <a:latin typeface="Cambria" panose="02040503050406030204" pitchFamily="18" charset="0"/>
              </a:rPr>
              <a:t>Récupération sous forme de tableau JSON</a:t>
            </a:r>
          </a:p>
          <a:p>
            <a:endParaRPr lang="fr-FR" sz="1800" b="1" i="0" u="none" strike="noStrike" baseline="0" dirty="0">
              <a:solidFill>
                <a:srgbClr val="000000"/>
              </a:solidFill>
              <a:latin typeface="Cambria" panose="02040503050406030204" pitchFamily="18" charset="0"/>
            </a:endParaRPr>
          </a:p>
          <a:p>
            <a:r>
              <a:rPr lang="fr-FR" sz="1800" b="1" i="0" u="none" strike="noStrike" baseline="0" dirty="0" err="1">
                <a:solidFill>
                  <a:srgbClr val="000000"/>
                </a:solidFill>
                <a:latin typeface="Cambria" panose="02040503050406030204" pitchFamily="18" charset="0"/>
              </a:rPr>
              <a:t>CriptorHandler</a:t>
            </a:r>
            <a:r>
              <a:rPr lang="fr-FR" sz="1800" b="1" i="0" u="none" strike="noStrike" baseline="0" dirty="0">
                <a:solidFill>
                  <a:srgbClr val="000000"/>
                </a:solidFill>
                <a:latin typeface="Cambria" panose="02040503050406030204" pitchFamily="18" charset="0"/>
              </a:rPr>
              <a:t> </a:t>
            </a:r>
          </a:p>
          <a:p>
            <a:r>
              <a:rPr lang="fr-FR" sz="1800" b="0" i="0" u="none" strike="noStrike" baseline="0" dirty="0">
                <a:solidFill>
                  <a:srgbClr val="000000"/>
                </a:solidFill>
                <a:latin typeface="Cambria" panose="02040503050406030204" pitchFamily="18" charset="0"/>
              </a:rPr>
              <a:t>Service qui permet de récupérer les clés de chiffrages et de les lire</a:t>
            </a:r>
          </a:p>
          <a:p>
            <a:endParaRPr lang="fr-FR" sz="1800" b="0" i="0" u="none" strike="noStrike" baseline="0" dirty="0">
              <a:solidFill>
                <a:srgbClr val="000000"/>
              </a:solidFill>
              <a:latin typeface="Cambria" panose="02040503050406030204" pitchFamily="18" charset="0"/>
            </a:endParaRPr>
          </a:p>
          <a:p>
            <a:r>
              <a:rPr lang="fr-FR" sz="1800" b="0" i="0" u="none" strike="noStrike" baseline="0" dirty="0">
                <a:solidFill>
                  <a:srgbClr val="000000"/>
                </a:solidFill>
                <a:latin typeface="Cambria" panose="02040503050406030204" pitchFamily="18" charset="0"/>
              </a:rPr>
              <a:t>IV = vecteur d’initialisation</a:t>
            </a:r>
          </a:p>
          <a:p>
            <a:endParaRPr lang="fr-FR" sz="1800" b="0" i="0" u="none" strike="noStrike" baseline="0" dirty="0">
              <a:solidFill>
                <a:srgbClr val="000000"/>
              </a:solidFill>
              <a:latin typeface="Cambria" panose="02040503050406030204" pitchFamily="18" charset="0"/>
            </a:endParaRPr>
          </a:p>
          <a:p>
            <a:r>
              <a:rPr lang="fr-FR" sz="1800" b="0" i="0" u="none" strike="noStrike" baseline="0" dirty="0">
                <a:solidFill>
                  <a:srgbClr val="000000"/>
                </a:solidFill>
                <a:latin typeface="Cambria" panose="02040503050406030204" pitchFamily="18" charset="0"/>
              </a:rPr>
              <a:t>SIB =&gt; API</a:t>
            </a:r>
          </a:p>
          <a:p>
            <a:r>
              <a:rPr lang="fr-FR" sz="1800" b="0" i="0" u="none" strike="noStrike" baseline="0" dirty="0" err="1">
                <a:solidFill>
                  <a:srgbClr val="000000"/>
                </a:solidFill>
                <a:latin typeface="Cambria" panose="02040503050406030204" pitchFamily="18" charset="0"/>
              </a:rPr>
              <a:t>Correlation</a:t>
            </a:r>
            <a:r>
              <a:rPr lang="fr-FR" sz="1800" b="0" i="0" u="none" strike="noStrike" baseline="0" dirty="0">
                <a:solidFill>
                  <a:srgbClr val="000000"/>
                </a:solidFill>
                <a:latin typeface="Cambria" panose="02040503050406030204" pitchFamily="18" charset="0"/>
              </a:rPr>
              <a:t> entre les champs des formulaires de SIB et nos champs de la table User.</a:t>
            </a:r>
          </a:p>
          <a:p>
            <a:endParaRPr lang="fr-FR" sz="1800" b="0" i="0" u="none" strike="noStrike" baseline="0" dirty="0">
              <a:solidFill>
                <a:srgbClr val="000000"/>
              </a:solidFill>
              <a:latin typeface="Cambria" panose="02040503050406030204" pitchFamily="18" charset="0"/>
            </a:endParaRPr>
          </a:p>
          <a:p>
            <a:endParaRPr lang="fr-FR" sz="1800" b="0" i="0" u="none" strike="noStrike" baseline="0" dirty="0">
              <a:solidFill>
                <a:srgbClr val="000000"/>
              </a:solidFill>
              <a:latin typeface="Cambria" panose="02040503050406030204" pitchFamily="18" charset="0"/>
            </a:endParaRPr>
          </a:p>
          <a:p>
            <a:endParaRPr lang="fr-FR" sz="1800" b="0" i="0" u="none" strike="noStrike" baseline="0" dirty="0">
              <a:solidFill>
                <a:srgbClr val="000000"/>
              </a:solidFill>
              <a:latin typeface="Cambria" panose="02040503050406030204" pitchFamily="18" charset="0"/>
            </a:endParaRPr>
          </a:p>
          <a:p>
            <a:endParaRPr lang="fr-FR" b="0"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17</a:t>
            </a:fld>
            <a:endParaRPr lang="fr-FR"/>
          </a:p>
        </p:txBody>
      </p:sp>
    </p:spTree>
    <p:extLst>
      <p:ext uri="{BB962C8B-B14F-4D97-AF65-F5344CB8AC3E}">
        <p14:creationId xmlns:p14="http://schemas.microsoft.com/office/powerpoint/2010/main" val="1154771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endParaRPr lang="fr-FR" sz="1800"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18</a:t>
            </a:fld>
            <a:endParaRPr lang="fr-FR"/>
          </a:p>
        </p:txBody>
      </p:sp>
    </p:spTree>
    <p:extLst>
      <p:ext uri="{BB962C8B-B14F-4D97-AF65-F5344CB8AC3E}">
        <p14:creationId xmlns:p14="http://schemas.microsoft.com/office/powerpoint/2010/main" val="272816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19</a:t>
            </a:fld>
            <a:endParaRPr lang="fr-FR"/>
          </a:p>
        </p:txBody>
      </p:sp>
    </p:spTree>
    <p:extLst>
      <p:ext uri="{BB962C8B-B14F-4D97-AF65-F5344CB8AC3E}">
        <p14:creationId xmlns:p14="http://schemas.microsoft.com/office/powerpoint/2010/main" val="22477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comment vont être structuré mes applications .</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a:t>
            </a:fld>
            <a:endParaRPr lang="fr-FR"/>
          </a:p>
        </p:txBody>
      </p:sp>
    </p:spTree>
    <p:extLst>
      <p:ext uri="{BB962C8B-B14F-4D97-AF65-F5344CB8AC3E}">
        <p14:creationId xmlns:p14="http://schemas.microsoft.com/office/powerpoint/2010/main" val="1408218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20</a:t>
            </a:fld>
            <a:endParaRPr lang="fr-FR"/>
          </a:p>
        </p:txBody>
      </p:sp>
    </p:spTree>
    <p:extLst>
      <p:ext uri="{BB962C8B-B14F-4D97-AF65-F5344CB8AC3E}">
        <p14:creationId xmlns:p14="http://schemas.microsoft.com/office/powerpoint/2010/main" val="487754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endParaRPr lang="fr-FR" sz="1800"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21</a:t>
            </a:fld>
            <a:endParaRPr lang="fr-FR"/>
          </a:p>
        </p:txBody>
      </p:sp>
    </p:spTree>
    <p:extLst>
      <p:ext uri="{BB962C8B-B14F-4D97-AF65-F5344CB8AC3E}">
        <p14:creationId xmlns:p14="http://schemas.microsoft.com/office/powerpoint/2010/main" val="899838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t>La méthode </a:t>
            </a:r>
            <a:r>
              <a:rPr lang="fr-FR" sz="1800" dirty="0" err="1"/>
              <a:t>IsGranted</a:t>
            </a:r>
            <a:r>
              <a:rPr lang="fr-FR" sz="1800" dirty="0"/>
              <a:t>() du composant sécurité permet de savoir si l’utilisateur est authentifié a tel ou tel droit ou </a:t>
            </a:r>
            <a:r>
              <a:rPr lang="fr-FR" sz="1800" dirty="0" err="1"/>
              <a:t>role</a:t>
            </a:r>
            <a:endParaRPr lang="fr-FR" sz="1800"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22</a:t>
            </a:fld>
            <a:endParaRPr lang="fr-FR"/>
          </a:p>
        </p:txBody>
      </p:sp>
    </p:spTree>
    <p:extLst>
      <p:ext uri="{BB962C8B-B14F-4D97-AF65-F5344CB8AC3E}">
        <p14:creationId xmlns:p14="http://schemas.microsoft.com/office/powerpoint/2010/main" val="2151019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t>Durant mon stage et bien a plusieurs moment j’étais confronté à des problématique ou je n’avais pas solution et donc en effectuons des recherches sur internet j’ai trouvé ce site le </a:t>
            </a:r>
            <a:r>
              <a:rPr lang="fr-FR" sz="1800" dirty="0" err="1"/>
              <a:t>slack</a:t>
            </a:r>
            <a:r>
              <a:rPr lang="fr-FR" sz="1800" dirty="0"/>
              <a:t> qui est un coin pour les développeur </a:t>
            </a:r>
            <a:r>
              <a:rPr lang="fr-FR" sz="1800" dirty="0" err="1"/>
              <a:t>bolt</a:t>
            </a:r>
            <a:r>
              <a:rPr lang="fr-FR" sz="1800" dirty="0"/>
              <a:t>, et du coup j’ai du poser des questions pas mal de fois pas mal de fois quand je trouvais pas mes réponses dans la documentation . </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24</a:t>
            </a:fld>
            <a:endParaRPr lang="fr-FR"/>
          </a:p>
        </p:txBody>
      </p:sp>
    </p:spTree>
    <p:extLst>
      <p:ext uri="{BB962C8B-B14F-4D97-AF65-F5344CB8AC3E}">
        <p14:creationId xmlns:p14="http://schemas.microsoft.com/office/powerpoint/2010/main" val="1965625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t>Franchement quand je suis arrivée en entreprise , je pensais vraiment pas être capable de réalisé tout ce que j’ai fais aujourd'hui , je pensais que j’allais pouvoir réalisé que le début .ils était satisfait du résultats , la le site est déjà en production et il fonctionne très bien . C’était une expérience très enrichissante j’ai appris énormément de choses  , j’ai adoré aussi l’environnement de </a:t>
            </a:r>
            <a:r>
              <a:rPr lang="fr-FR" sz="1800" dirty="0" err="1"/>
              <a:t>php</a:t>
            </a:r>
            <a:r>
              <a:rPr lang="fr-FR" sz="1800" dirty="0"/>
              <a:t> avec </a:t>
            </a:r>
            <a:r>
              <a:rPr lang="fr-FR" sz="1800" dirty="0" err="1"/>
              <a:t>symfony</a:t>
            </a:r>
            <a:r>
              <a:rPr lang="fr-FR" sz="1800" dirty="0"/>
              <a:t> , c’est une technologie vraiment très agréable , c’est vraiment incroyable d’avoir un outils comme ça surtout en tant que jeune développeur . </a:t>
            </a:r>
          </a:p>
          <a:p>
            <a:r>
              <a:rPr lang="fr-FR" sz="1800" dirty="0"/>
              <a:t>À la fin ils m’ont proposé une alternance sur la cybersécurité , pour l’instant je sais pas je vais en réfléchir mais sinon je comptais poursuivre avec la formation CDA et je m’aperçois que j’ai vraiment réussis ma conversion paracerque je suis passionnée de ce métiers et j’ai envie d’en faire mon avenir professionnel.</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25</a:t>
            </a:fld>
            <a:endParaRPr lang="fr-FR"/>
          </a:p>
        </p:txBody>
      </p:sp>
    </p:spTree>
    <p:extLst>
      <p:ext uri="{BB962C8B-B14F-4D97-AF65-F5344CB8AC3E}">
        <p14:creationId xmlns:p14="http://schemas.microsoft.com/office/powerpoint/2010/main" val="414122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t>Voila donc si vous avez des questions</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26</a:t>
            </a:fld>
            <a:endParaRPr lang="fr-FR"/>
          </a:p>
        </p:txBody>
      </p:sp>
    </p:spTree>
    <p:extLst>
      <p:ext uri="{BB962C8B-B14F-4D97-AF65-F5344CB8AC3E}">
        <p14:creationId xmlns:p14="http://schemas.microsoft.com/office/powerpoint/2010/main" val="170562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La société qui m’a accueillie durant ma période de Stage est Solutions 909.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Son cœur de métier est la protection des données personnelles, la mise en conformité RGPD et la cybersécurité.</a:t>
            </a:r>
          </a:p>
          <a:p>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3</a:t>
            </a:fld>
            <a:endParaRPr lang="fr-FR"/>
          </a:p>
        </p:txBody>
      </p:sp>
    </p:spTree>
    <p:extLst>
      <p:ext uri="{BB962C8B-B14F-4D97-AF65-F5344CB8AC3E}">
        <p14:creationId xmlns:p14="http://schemas.microsoft.com/office/powerpoint/2010/main" val="291200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Alors le contexte de mes applications .</a:t>
            </a:r>
          </a:p>
          <a:p>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4</a:t>
            </a:fld>
            <a:endParaRPr lang="fr-FR"/>
          </a:p>
        </p:txBody>
      </p:sp>
    </p:spTree>
    <p:extLst>
      <p:ext uri="{BB962C8B-B14F-4D97-AF65-F5344CB8AC3E}">
        <p14:creationId xmlns:p14="http://schemas.microsoft.com/office/powerpoint/2010/main" val="389646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réalisé un use-case pour voir les différentes fonctionnalités , dans ce use-case j’ai mis la liste des différentes personnes qui peuvent </a:t>
            </a:r>
            <a:r>
              <a:rPr lang="fr-FR" dirty="0" err="1"/>
              <a:t>intérvenir</a:t>
            </a:r>
            <a:r>
              <a:rPr lang="fr-FR" dirty="0"/>
              <a:t> sur mon site , donc j’ai les administrateurs , les membres et les visiteurs qui ne sont pas des </a:t>
            </a:r>
            <a:r>
              <a:rPr lang="fr-FR" dirty="0" err="1"/>
              <a:t>adhérants</a:t>
            </a:r>
            <a:r>
              <a:rPr lang="fr-FR" dirty="0"/>
              <a:t> .</a:t>
            </a:r>
          </a:p>
          <a:p>
            <a:r>
              <a:rPr lang="fr-FR" dirty="0"/>
              <a:t>Le visiteur a </a:t>
            </a:r>
            <a:r>
              <a:rPr lang="fr-FR" dirty="0" err="1"/>
              <a:t>accés</a:t>
            </a:r>
            <a:r>
              <a:rPr lang="fr-FR" dirty="0"/>
              <a:t> à </a:t>
            </a:r>
            <a:r>
              <a:rPr lang="fr-FR" dirty="0" err="1"/>
              <a:t>klk</a:t>
            </a:r>
            <a:r>
              <a:rPr lang="fr-FR" dirty="0"/>
              <a:t> pages du site , l’utilisateur …..</a:t>
            </a:r>
          </a:p>
          <a:p>
            <a:endParaRPr lang="fr-FR" dirty="0"/>
          </a:p>
          <a:p>
            <a:r>
              <a:rPr lang="fr-FR" dirty="0"/>
              <a:t>Une fois le use-case est </a:t>
            </a:r>
            <a:r>
              <a:rPr lang="fr-FR" dirty="0" err="1"/>
              <a:t>affectué</a:t>
            </a:r>
            <a:r>
              <a:rPr lang="fr-FR" dirty="0"/>
              <a:t> j’ai réalisé la maquette</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5</a:t>
            </a:fld>
            <a:endParaRPr lang="fr-FR"/>
          </a:p>
        </p:txBody>
      </p:sp>
    </p:spTree>
    <p:extLst>
      <p:ext uri="{BB962C8B-B14F-4D97-AF65-F5344CB8AC3E}">
        <p14:creationId xmlns:p14="http://schemas.microsoft.com/office/powerpoint/2010/main" val="3628458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réalisé une maquette à l’aide de l’outil open-source FIGMA pour avoir un visuel sur le design de mon site .</a:t>
            </a:r>
          </a:p>
          <a:p>
            <a:endParaRPr lang="fr-FR" dirty="0"/>
          </a:p>
          <a:p>
            <a:r>
              <a:rPr lang="fr-FR" dirty="0"/>
              <a:t>Une fois que j’avais le use-case avec la liste entière des fonctionnalités ainsi que la maquette je savais exactement à quoi allait ressembler mon application et je pouvais donc réalisé mon schéma de </a:t>
            </a:r>
            <a:r>
              <a:rPr lang="fr-FR" dirty="0" err="1"/>
              <a:t>bdd</a:t>
            </a:r>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6</a:t>
            </a:fld>
            <a:endParaRPr lang="fr-FR"/>
          </a:p>
        </p:txBody>
      </p:sp>
    </p:spTree>
    <p:extLst>
      <p:ext uri="{BB962C8B-B14F-4D97-AF65-F5344CB8AC3E}">
        <p14:creationId xmlns:p14="http://schemas.microsoft.com/office/powerpoint/2010/main" val="409414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Donc les tables centrales de ma bases de donnée , on a la table user qui est en relation one-to-</a:t>
            </a:r>
            <a:r>
              <a:rPr lang="fr-FR" dirty="0" err="1"/>
              <a:t>many</a:t>
            </a:r>
            <a:r>
              <a:rPr lang="fr-FR" dirty="0"/>
              <a:t> avec la table commande ( un utilisateur peut passer plusieurs commande par contre une seule commande ne peut pas être passer par plusieurs utilisateur) chaque commande à son propre utilisateur et c’est la raison pour laquelle la clé étrangère se trouve dans ma table </a:t>
            </a:r>
            <a:r>
              <a:rPr lang="fr-FR" dirty="0" err="1"/>
              <a:t>purchase</a:t>
            </a:r>
            <a:r>
              <a:rPr lang="fr-FR" dirty="0"/>
              <a:t> , pareil pour la liaison entre ma table </a:t>
            </a:r>
            <a:r>
              <a:rPr lang="fr-FR" dirty="0" err="1"/>
              <a:t>category</a:t>
            </a:r>
            <a:r>
              <a:rPr lang="fr-FR" dirty="0"/>
              <a:t> et produit , la clé </a:t>
            </a:r>
            <a:r>
              <a:rPr lang="fr-FR" dirty="0" err="1"/>
              <a:t>étrangére</a:t>
            </a:r>
            <a:r>
              <a:rPr lang="fr-FR" dirty="0"/>
              <a:t> est toujours au niveau de la table faible .</a:t>
            </a:r>
          </a:p>
          <a:p>
            <a:endParaRPr lang="fr-FR" dirty="0"/>
          </a:p>
          <a:p>
            <a:r>
              <a:rPr lang="fr-FR" dirty="0"/>
              <a:t>Ensuite on a une relation  </a:t>
            </a:r>
            <a:r>
              <a:rPr lang="fr-FR" dirty="0" err="1"/>
              <a:t>many</a:t>
            </a:r>
            <a:r>
              <a:rPr lang="fr-FR" dirty="0"/>
              <a:t>-to-</a:t>
            </a:r>
            <a:r>
              <a:rPr lang="fr-FR" dirty="0" err="1"/>
              <a:t>many</a:t>
            </a:r>
            <a:r>
              <a:rPr lang="fr-FR" dirty="0"/>
              <a:t> entre les produits et les commandes , pour mettre en place une liaison </a:t>
            </a:r>
            <a:r>
              <a:rPr lang="fr-FR" dirty="0" err="1"/>
              <a:t>many</a:t>
            </a:r>
            <a:r>
              <a:rPr lang="fr-FR" dirty="0"/>
              <a:t>-to-</a:t>
            </a:r>
            <a:r>
              <a:rPr lang="fr-FR" dirty="0" err="1"/>
              <a:t>manyune</a:t>
            </a:r>
            <a:r>
              <a:rPr lang="fr-FR" dirty="0"/>
              <a:t> table de jonction ici elle est représenter par ma table  </a:t>
            </a:r>
            <a:r>
              <a:rPr lang="fr-FR" dirty="0" err="1"/>
              <a:t>purchase_item</a:t>
            </a:r>
            <a:r>
              <a:rPr lang="fr-FR" dirty="0"/>
              <a:t> qui contient les 2 clés étrangères des 2 tables .</a:t>
            </a:r>
          </a:p>
          <a:p>
            <a:endParaRPr lang="fr-FR" dirty="0"/>
          </a:p>
          <a:p>
            <a:r>
              <a:rPr lang="fr-FR" dirty="0"/>
              <a:t>La clé étrangère fait toujours référence à la clé primaire …</a:t>
            </a:r>
          </a:p>
          <a:p>
            <a:endParaRPr lang="fr-FR" dirty="0"/>
          </a:p>
          <a:p>
            <a:r>
              <a:rPr lang="fr-FR" dirty="0"/>
              <a:t>Donc une fois que cette conception était terminé je savais donc exactement quels fonctionnalités je devais développer , à quoi allait ressembler mes pages grâce aux maquettes et quels données était nécessaire pour mes fonctionnalités . Et je pouvais donc partir sur le développement .</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7</a:t>
            </a:fld>
            <a:endParaRPr lang="fr-FR"/>
          </a:p>
        </p:txBody>
      </p:sp>
    </p:spTree>
    <p:extLst>
      <p:ext uri="{BB962C8B-B14F-4D97-AF65-F5344CB8AC3E}">
        <p14:creationId xmlns:p14="http://schemas.microsoft.com/office/powerpoint/2010/main" val="89937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partir sur le développement , j’ai décidé d’utilisé le langage </a:t>
            </a:r>
            <a:r>
              <a:rPr lang="fr-FR" dirty="0" err="1"/>
              <a:t>php</a:t>
            </a:r>
            <a:r>
              <a:rPr lang="fr-FR" dirty="0"/>
              <a:t> avec </a:t>
            </a:r>
            <a:r>
              <a:rPr lang="fr-FR" dirty="0" err="1"/>
              <a:t>symfony</a:t>
            </a:r>
            <a:r>
              <a:rPr lang="fr-FR" dirty="0"/>
              <a:t> , c’est un </a:t>
            </a:r>
            <a:r>
              <a:rPr lang="fr-FR" dirty="0" err="1"/>
              <a:t>framework</a:t>
            </a:r>
            <a:r>
              <a:rPr lang="fr-FR" dirty="0"/>
              <a:t> qui permet d’avoir des projets vraiment </a:t>
            </a:r>
            <a:r>
              <a:rPr lang="fr-FR" dirty="0" err="1"/>
              <a:t>standarisé</a:t>
            </a:r>
            <a:r>
              <a:rPr lang="fr-FR" dirty="0"/>
              <a:t> et qui est utilisé massivement dans le monde j’ai utilisé aussi </a:t>
            </a:r>
            <a:r>
              <a:rPr lang="fr-FR" dirty="0" err="1"/>
              <a:t>bootstrap</a:t>
            </a:r>
            <a:r>
              <a:rPr lang="fr-FR" dirty="0"/>
              <a:t> et pour la </a:t>
            </a:r>
            <a:r>
              <a:rPr lang="fr-FR" dirty="0" err="1"/>
              <a:t>bdd</a:t>
            </a:r>
            <a:r>
              <a:rPr lang="fr-FR" dirty="0"/>
              <a:t> </a:t>
            </a:r>
            <a:r>
              <a:rPr lang="fr-FR" dirty="0" err="1"/>
              <a:t>mysql</a:t>
            </a:r>
            <a:r>
              <a:rPr lang="fr-FR" dirty="0"/>
              <a:t> , pour enregistrer mes sources j’utilisais </a:t>
            </a:r>
            <a:r>
              <a:rPr lang="fr-FR" dirty="0" err="1"/>
              <a:t>github</a:t>
            </a:r>
            <a:endParaRPr lang="fr-FR" dirty="0"/>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8</a:t>
            </a:fld>
            <a:endParaRPr lang="fr-FR"/>
          </a:p>
        </p:txBody>
      </p:sp>
    </p:spTree>
    <p:extLst>
      <p:ext uri="{BB962C8B-B14F-4D97-AF65-F5344CB8AC3E}">
        <p14:creationId xmlns:p14="http://schemas.microsoft.com/office/powerpoint/2010/main" val="1205727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dirty="0">
                <a:latin typeface="Calibri" panose="020F0502020204030204" pitchFamily="34" charset="0"/>
                <a:cs typeface="Calibri" panose="020F0502020204030204" pitchFamily="34" charset="0"/>
              </a:rPr>
              <a:t>L’avantage d’utilisé </a:t>
            </a:r>
            <a:r>
              <a:rPr lang="fr-FR" sz="1200" dirty="0" err="1">
                <a:latin typeface="Calibri" panose="020F0502020204030204" pitchFamily="34" charset="0"/>
                <a:cs typeface="Calibri" panose="020F0502020204030204" pitchFamily="34" charset="0"/>
              </a:rPr>
              <a:t>symfony</a:t>
            </a:r>
            <a:r>
              <a:rPr lang="fr-FR" sz="1200" dirty="0">
                <a:latin typeface="Calibri" panose="020F0502020204030204" pitchFamily="34" charset="0"/>
                <a:cs typeface="Calibri" panose="020F0502020204030204" pitchFamily="34" charset="0"/>
              </a:rPr>
              <a:t> c’est qu’on a une architecture en couches qui est le </a:t>
            </a:r>
            <a:r>
              <a:rPr lang="fr-FR" sz="1200" dirty="0" err="1">
                <a:latin typeface="Calibri" panose="020F0502020204030204" pitchFamily="34" charset="0"/>
                <a:cs typeface="Calibri" panose="020F0502020204030204" pitchFamily="34" charset="0"/>
              </a:rPr>
              <a:t>modele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mvc</a:t>
            </a:r>
            <a:r>
              <a:rPr lang="fr-FR" sz="1200" dirty="0">
                <a:latin typeface="Calibri" panose="020F0502020204030204" pitchFamily="34" charset="0"/>
                <a:cs typeface="Calibri" panose="020F0502020204030204" pitchFamily="34" charset="0"/>
              </a:rPr>
              <a:t> déjà fournis, </a:t>
            </a:r>
            <a:r>
              <a:rPr lang="fr-FR" sz="1200" dirty="0" err="1">
                <a:latin typeface="Calibri" panose="020F0502020204030204" pitchFamily="34" charset="0"/>
                <a:cs typeface="Calibri" panose="020F0502020204030204" pitchFamily="34" charset="0"/>
              </a:rPr>
              <a:t>symfony</a:t>
            </a:r>
            <a:r>
              <a:rPr lang="fr-FR" sz="1200" dirty="0">
                <a:latin typeface="Calibri" panose="020F0502020204030204" pitchFamily="34" charset="0"/>
                <a:cs typeface="Calibri" panose="020F0502020204030204" pitchFamily="34" charset="0"/>
              </a:rPr>
              <a:t> nous fournit des </a:t>
            </a:r>
            <a:r>
              <a:rPr lang="fr-FR" sz="1200" dirty="0" err="1">
                <a:latin typeface="Calibri" panose="020F0502020204030204" pitchFamily="34" charset="0"/>
                <a:cs typeface="Calibri" panose="020F0502020204030204" pitchFamily="34" charset="0"/>
              </a:rPr>
              <a:t>controlleur</a:t>
            </a:r>
            <a:r>
              <a:rPr lang="fr-FR" sz="1200" dirty="0">
                <a:latin typeface="Calibri" panose="020F0502020204030204" pitchFamily="34" charset="0"/>
                <a:cs typeface="Calibri" panose="020F0502020204030204" pitchFamily="34" charset="0"/>
              </a:rPr>
              <a:t> des entité et </a:t>
            </a:r>
            <a:r>
              <a:rPr lang="fr-FR" sz="1200" dirty="0" err="1">
                <a:latin typeface="Calibri" panose="020F0502020204030204" pitchFamily="34" charset="0"/>
                <a:cs typeface="Calibri" panose="020F0502020204030204" pitchFamily="34" charset="0"/>
              </a:rPr>
              <a:t>répository</a:t>
            </a:r>
            <a:r>
              <a:rPr lang="fr-FR" sz="1200" dirty="0">
                <a:latin typeface="Calibri" panose="020F0502020204030204" pitchFamily="34" charset="0"/>
                <a:cs typeface="Calibri" panose="020F0502020204030204" pitchFamily="34" charset="0"/>
              </a:rPr>
              <a:t> ( tout le modèle qui permet d’accéder à la base de données) et la vue qui est des </a:t>
            </a:r>
            <a:r>
              <a:rPr lang="fr-FR" sz="1200" dirty="0" err="1">
                <a:latin typeface="Calibri" panose="020F0502020204030204" pitchFamily="34" charset="0"/>
                <a:cs typeface="Calibri" panose="020F0502020204030204" pitchFamily="34" charset="0"/>
              </a:rPr>
              <a:t>templates</a:t>
            </a:r>
            <a:r>
              <a:rPr lang="fr-FR" sz="1200" dirty="0">
                <a:latin typeface="Calibri" panose="020F0502020204030204" pitchFamily="34" charset="0"/>
                <a:cs typeface="Calibri" panose="020F0502020204030204" pitchFamily="34" charset="0"/>
              </a:rPr>
              <a:t> .</a:t>
            </a:r>
          </a:p>
          <a:p>
            <a:pPr marL="0" indent="0">
              <a:buNone/>
            </a:pPr>
            <a:endParaRPr lang="fr-FR" sz="1200" dirty="0">
              <a:latin typeface="Calibri" panose="020F0502020204030204" pitchFamily="34" charset="0"/>
              <a:cs typeface="Calibri" panose="020F0502020204030204" pitchFamily="34" charset="0"/>
            </a:endParaRPr>
          </a:p>
          <a:p>
            <a:pPr marL="0" indent="0">
              <a:buNone/>
            </a:pPr>
            <a:r>
              <a:rPr lang="fr-FR" sz="1200" dirty="0">
                <a:latin typeface="Calibri" panose="020F0502020204030204" pitchFamily="34" charset="0"/>
                <a:cs typeface="Calibri" panose="020F0502020204030204" pitchFamily="34" charset="0"/>
              </a:rPr>
              <a:t> le </a:t>
            </a:r>
            <a:r>
              <a:rPr lang="fr-FR" sz="1200" dirty="0" err="1">
                <a:latin typeface="Calibri" panose="020F0502020204030204" pitchFamily="34" charset="0"/>
                <a:cs typeface="Calibri" panose="020F0502020204030204" pitchFamily="34" charset="0"/>
              </a:rPr>
              <a:t>mvc</a:t>
            </a:r>
            <a:r>
              <a:rPr lang="fr-FR" sz="1200" dirty="0">
                <a:latin typeface="Calibri" panose="020F0502020204030204" pitchFamily="34" charset="0"/>
                <a:cs typeface="Calibri" panose="020F0502020204030204" pitchFamily="34" charset="0"/>
              </a:rPr>
              <a:t> fonctionne comme ça , l’utilisateur renvois sa </a:t>
            </a:r>
            <a:r>
              <a:rPr lang="fr-FR" sz="1200" dirty="0" err="1">
                <a:latin typeface="Calibri" panose="020F0502020204030204" pitchFamily="34" charset="0"/>
                <a:cs typeface="Calibri" panose="020F0502020204030204" pitchFamily="34" charset="0"/>
              </a:rPr>
              <a:t>requette</a:t>
            </a:r>
            <a:r>
              <a:rPr lang="fr-FR" sz="1200" dirty="0">
                <a:latin typeface="Calibri" panose="020F0502020204030204" pitchFamily="34" charset="0"/>
                <a:cs typeface="Calibri" panose="020F0502020204030204" pitchFamily="34" charset="0"/>
              </a:rPr>
              <a:t> http , la </a:t>
            </a:r>
            <a:r>
              <a:rPr lang="fr-FR" sz="1200" dirty="0" err="1">
                <a:latin typeface="Calibri" panose="020F0502020204030204" pitchFamily="34" charset="0"/>
                <a:cs typeface="Calibri" panose="020F0502020204030204" pitchFamily="34" charset="0"/>
              </a:rPr>
              <a:t>requette</a:t>
            </a:r>
            <a:r>
              <a:rPr lang="fr-FR" sz="1200" dirty="0">
                <a:latin typeface="Calibri" panose="020F0502020204030204" pitchFamily="34" charset="0"/>
                <a:cs typeface="Calibri" panose="020F0502020204030204" pitchFamily="34" charset="0"/>
              </a:rPr>
              <a:t> est traité par le </a:t>
            </a:r>
            <a:r>
              <a:rPr lang="fr-FR" sz="1200" dirty="0" err="1">
                <a:latin typeface="Calibri" panose="020F0502020204030204" pitchFamily="34" charset="0"/>
                <a:cs typeface="Calibri" panose="020F0502020204030204" pitchFamily="34" charset="0"/>
              </a:rPr>
              <a:t>controlleur</a:t>
            </a:r>
            <a:r>
              <a:rPr lang="fr-FR" sz="1200" dirty="0">
                <a:latin typeface="Calibri" panose="020F0502020204030204" pitchFamily="34" charset="0"/>
                <a:cs typeface="Calibri" panose="020F0502020204030204" pitchFamily="34" charset="0"/>
              </a:rPr>
              <a:t> , selon la </a:t>
            </a:r>
            <a:r>
              <a:rPr lang="fr-FR" sz="1200" dirty="0" err="1">
                <a:latin typeface="Calibri" panose="020F0502020204030204" pitchFamily="34" charset="0"/>
                <a:cs typeface="Calibri" panose="020F0502020204030204" pitchFamily="34" charset="0"/>
              </a:rPr>
              <a:t>requete</a:t>
            </a:r>
            <a:r>
              <a:rPr lang="fr-FR" sz="1200" dirty="0">
                <a:latin typeface="Calibri" panose="020F0502020204030204" pitchFamily="34" charset="0"/>
                <a:cs typeface="Calibri" panose="020F0502020204030204" pitchFamily="34" charset="0"/>
              </a:rPr>
              <a:t> on a une demande spécifique et donc on a besoin de données spécifique , donc le </a:t>
            </a:r>
            <a:r>
              <a:rPr lang="fr-FR" sz="1200" dirty="0" err="1">
                <a:latin typeface="Calibri" panose="020F0502020204030204" pitchFamily="34" charset="0"/>
                <a:cs typeface="Calibri" panose="020F0502020204030204" pitchFamily="34" charset="0"/>
              </a:rPr>
              <a:t>contolleur</a:t>
            </a:r>
            <a:r>
              <a:rPr lang="fr-FR" sz="1200" dirty="0">
                <a:latin typeface="Calibri" panose="020F0502020204030204" pitchFamily="34" charset="0"/>
                <a:cs typeface="Calibri" panose="020F0502020204030204" pitchFamily="34" charset="0"/>
              </a:rPr>
              <a:t> va aller cherché ces données spécifique dans le </a:t>
            </a:r>
            <a:r>
              <a:rPr lang="fr-FR" sz="1200" dirty="0" err="1">
                <a:latin typeface="Calibri" panose="020F0502020204030204" pitchFamily="34" charset="0"/>
                <a:cs typeface="Calibri" panose="020F0502020204030204" pitchFamily="34" charset="0"/>
              </a:rPr>
              <a:t>modele</a:t>
            </a:r>
            <a:r>
              <a:rPr lang="fr-FR" sz="1200" dirty="0">
                <a:latin typeface="Calibri" panose="020F0502020204030204" pitchFamily="34" charset="0"/>
                <a:cs typeface="Calibri" panose="020F0502020204030204" pitchFamily="34" charset="0"/>
              </a:rPr>
              <a:t> , le </a:t>
            </a:r>
            <a:r>
              <a:rPr lang="fr-FR" sz="1200" dirty="0" err="1">
                <a:latin typeface="Calibri" panose="020F0502020204030204" pitchFamily="34" charset="0"/>
                <a:cs typeface="Calibri" panose="020F0502020204030204" pitchFamily="34" charset="0"/>
              </a:rPr>
              <a:t>modele</a:t>
            </a:r>
            <a:r>
              <a:rPr lang="fr-FR" sz="1200" dirty="0">
                <a:latin typeface="Calibri" panose="020F0502020204030204" pitchFamily="34" charset="0"/>
                <a:cs typeface="Calibri" panose="020F0502020204030204" pitchFamily="34" charset="0"/>
              </a:rPr>
              <a:t> le renvois au </a:t>
            </a:r>
            <a:r>
              <a:rPr lang="fr-FR" sz="1200" dirty="0" err="1">
                <a:latin typeface="Calibri" panose="020F0502020204030204" pitchFamily="34" charset="0"/>
                <a:cs typeface="Calibri" panose="020F0502020204030204" pitchFamily="34" charset="0"/>
              </a:rPr>
              <a:t>controlleur</a:t>
            </a:r>
            <a:r>
              <a:rPr lang="fr-FR" sz="1200" dirty="0">
                <a:latin typeface="Calibri" panose="020F0502020204030204" pitchFamily="34" charset="0"/>
                <a:cs typeface="Calibri" panose="020F0502020204030204" pitchFamily="34" charset="0"/>
              </a:rPr>
              <a:t> , le </a:t>
            </a:r>
            <a:r>
              <a:rPr lang="fr-FR" sz="1200" dirty="0" err="1">
                <a:latin typeface="Calibri" panose="020F0502020204030204" pitchFamily="34" charset="0"/>
                <a:cs typeface="Calibri" panose="020F0502020204030204" pitchFamily="34" charset="0"/>
              </a:rPr>
              <a:t>controlleur</a:t>
            </a:r>
            <a:r>
              <a:rPr lang="fr-FR" sz="1200" dirty="0">
                <a:latin typeface="Calibri" panose="020F0502020204030204" pitchFamily="34" charset="0"/>
                <a:cs typeface="Calibri" panose="020F0502020204030204" pitchFamily="34" charset="0"/>
              </a:rPr>
              <a:t> prends ces données et les renvois à la vue ou le moteur de </a:t>
            </a:r>
            <a:r>
              <a:rPr lang="fr-FR" sz="1200" dirty="0" err="1">
                <a:latin typeface="Calibri" panose="020F0502020204030204" pitchFamily="34" charset="0"/>
                <a:cs typeface="Calibri" panose="020F0502020204030204" pitchFamily="34" charset="0"/>
              </a:rPr>
              <a:t>template</a:t>
            </a:r>
            <a:r>
              <a:rPr lang="fr-FR" sz="1200" dirty="0">
                <a:latin typeface="Calibri" panose="020F0502020204030204" pitchFamily="34" charset="0"/>
                <a:cs typeface="Calibri" panose="020F0502020204030204" pitchFamily="34" charset="0"/>
              </a:rPr>
              <a:t> qui est </a:t>
            </a:r>
            <a:r>
              <a:rPr lang="fr-FR" sz="1200" dirty="0" err="1">
                <a:latin typeface="Calibri" panose="020F0502020204030204" pitchFamily="34" charset="0"/>
                <a:cs typeface="Calibri" panose="020F0502020204030204" pitchFamily="34" charset="0"/>
              </a:rPr>
              <a:t>twig</a:t>
            </a:r>
            <a:r>
              <a:rPr lang="fr-FR" sz="1200" dirty="0">
                <a:latin typeface="Calibri" panose="020F0502020204030204" pitchFamily="34" charset="0"/>
                <a:cs typeface="Calibri" panose="020F0502020204030204" pitchFamily="34" charset="0"/>
              </a:rPr>
              <a:t> qui renvois la réponse http a l’utilisateur .</a:t>
            </a:r>
          </a:p>
          <a:p>
            <a:pPr marL="0" indent="0">
              <a:buNone/>
            </a:pPr>
            <a:r>
              <a:rPr lang="fr-FR" sz="1200" dirty="0">
                <a:latin typeface="Calibri" panose="020F0502020204030204" pitchFamily="34" charset="0"/>
                <a:cs typeface="Calibri" panose="020F0502020204030204" pitchFamily="34" charset="0"/>
              </a:rPr>
              <a:t>Au niveau du modèle on va avoir l’</a:t>
            </a:r>
            <a:r>
              <a:rPr lang="fr-FR" sz="1200" dirty="0" err="1">
                <a:latin typeface="Calibri" panose="020F0502020204030204" pitchFamily="34" charset="0"/>
                <a:cs typeface="Calibri" panose="020F0502020204030204" pitchFamily="34" charset="0"/>
              </a:rPr>
              <a:t>orm</a:t>
            </a:r>
            <a:r>
              <a:rPr lang="fr-FR" sz="1200" dirty="0">
                <a:latin typeface="Calibri" panose="020F0502020204030204" pitchFamily="34" charset="0"/>
                <a:cs typeface="Calibri" panose="020F0502020204030204" pitchFamily="34" charset="0"/>
              </a:rPr>
              <a:t> doctrine qui va dominer tt ca .</a:t>
            </a:r>
          </a:p>
          <a:p>
            <a:pPr marL="0" indent="0">
              <a:buNone/>
            </a:pPr>
            <a:endParaRPr lang="fr-FR" sz="1200" dirty="0">
              <a:latin typeface="Calibri" panose="020F0502020204030204" pitchFamily="34" charset="0"/>
              <a:cs typeface="Calibri" panose="020F0502020204030204" pitchFamily="34" charset="0"/>
            </a:endParaRPr>
          </a:p>
          <a:p>
            <a:r>
              <a:rPr lang="fr-FR" dirty="0"/>
              <a:t>Une application web est un logiciel qui va recevoir une </a:t>
            </a:r>
            <a:r>
              <a:rPr lang="fr-FR" dirty="0" err="1"/>
              <a:t>requette</a:t>
            </a:r>
            <a:r>
              <a:rPr lang="fr-FR" dirty="0"/>
              <a:t> http qui va l’</a:t>
            </a:r>
            <a:r>
              <a:rPr lang="fr-FR" dirty="0" err="1"/>
              <a:t>annalyser</a:t>
            </a:r>
            <a:r>
              <a:rPr lang="fr-FR" dirty="0"/>
              <a:t> et ensuite répondre au navigateur une </a:t>
            </a:r>
            <a:r>
              <a:rPr lang="fr-FR" dirty="0" err="1"/>
              <a:t>reponse</a:t>
            </a:r>
            <a:r>
              <a:rPr lang="fr-FR" dirty="0"/>
              <a:t> http adéquate</a:t>
            </a:r>
          </a:p>
          <a:p>
            <a:r>
              <a:rPr lang="fr-FR" dirty="0"/>
              <a:t>La séparation de la couche de traitement (le </a:t>
            </a:r>
            <a:r>
              <a:rPr lang="fr-FR" dirty="0" err="1"/>
              <a:t>controlleur</a:t>
            </a:r>
            <a:r>
              <a:rPr lang="fr-FR" dirty="0"/>
              <a:t>) avec la couche des données(l’</a:t>
            </a:r>
            <a:r>
              <a:rPr lang="fr-FR" dirty="0" err="1"/>
              <a:t>acces</a:t>
            </a:r>
            <a:r>
              <a:rPr lang="fr-FR" dirty="0"/>
              <a:t> aux données) (le </a:t>
            </a:r>
            <a:r>
              <a:rPr lang="fr-FR" dirty="0" err="1"/>
              <a:t>modele</a:t>
            </a:r>
            <a:r>
              <a:rPr lang="fr-FR" dirty="0"/>
              <a:t>) et la vues (les affichages)</a:t>
            </a:r>
          </a:p>
          <a:p>
            <a:r>
              <a:rPr lang="fr-FR" dirty="0"/>
              <a:t>Un </a:t>
            </a:r>
            <a:r>
              <a:rPr lang="fr-FR" dirty="0" err="1"/>
              <a:t>controleur</a:t>
            </a:r>
            <a:r>
              <a:rPr lang="fr-FR" dirty="0"/>
              <a:t> est tt simplement une fonctionne qui va prendre en entrée une requête http et qui va donner en sortie la </a:t>
            </a:r>
            <a:r>
              <a:rPr lang="fr-FR" dirty="0" err="1"/>
              <a:t>reponse</a:t>
            </a:r>
            <a:r>
              <a:rPr lang="fr-FR" dirty="0"/>
              <a:t> http , il va faire appel à des données la couche </a:t>
            </a:r>
            <a:r>
              <a:rPr lang="fr-FR" dirty="0" err="1"/>
              <a:t>modele</a:t>
            </a:r>
            <a:r>
              <a:rPr lang="fr-FR" dirty="0"/>
              <a:t> et puis rendre un affichage que ça soit en html , </a:t>
            </a:r>
            <a:r>
              <a:rPr lang="fr-FR" dirty="0" err="1"/>
              <a:t>json</a:t>
            </a:r>
            <a:r>
              <a:rPr lang="fr-FR" dirty="0"/>
              <a:t> </a:t>
            </a:r>
            <a:r>
              <a:rPr lang="fr-FR" dirty="0" err="1"/>
              <a:t>pdf</a:t>
            </a:r>
            <a:r>
              <a:rPr lang="fr-FR" dirty="0"/>
              <a:t> ou autre chose</a:t>
            </a:r>
          </a:p>
        </p:txBody>
      </p:sp>
      <p:sp>
        <p:nvSpPr>
          <p:cNvPr id="4" name="Espace réservé du numéro de diapositive 3"/>
          <p:cNvSpPr>
            <a:spLocks noGrp="1"/>
          </p:cNvSpPr>
          <p:nvPr>
            <p:ph type="sldNum" sz="quarter" idx="5"/>
          </p:nvPr>
        </p:nvSpPr>
        <p:spPr/>
        <p:txBody>
          <a:bodyPr/>
          <a:lstStyle/>
          <a:p>
            <a:fld id="{5B1602A5-B749-49B8-8616-93A346776697}" type="slidenum">
              <a:rPr lang="fr-FR" smtClean="0"/>
              <a:t>9</a:t>
            </a:fld>
            <a:endParaRPr lang="fr-FR"/>
          </a:p>
        </p:txBody>
      </p:sp>
    </p:spTree>
    <p:extLst>
      <p:ext uri="{BB962C8B-B14F-4D97-AF65-F5344CB8AC3E}">
        <p14:creationId xmlns:p14="http://schemas.microsoft.com/office/powerpoint/2010/main" val="1449638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51CE5D0-343E-4C94-94D3-FAF3987A6F4B}"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403963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27D6A1E-42F6-44A6-8B30-D0421A85FFD7}"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113525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4A0619D-15A1-4D21-BA2A-A9AFC9384D4E}"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2D5C6A-254E-4B48-BAF9-38482276646E}"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45600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1D49FC8-1B75-41DC-AE17-FC905EF18D25}" type="datetime1">
              <a:rPr lang="fr-FR" smtClean="0"/>
              <a:t>31/10/2022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752372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2E555E1-649C-4646-8C46-86456E701F02}" type="datetime1">
              <a:rPr lang="fr-FR" smtClean="0"/>
              <a:t>31/10/2022</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2D5C6A-254E-4B48-BAF9-38482276646E}"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1719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02627536-3621-49AA-AEB6-34A3CADC7E8E}" type="datetime1">
              <a:rPr lang="fr-FR" smtClean="0"/>
              <a:t>31/10/2022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1703742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1070F78-AF97-4A63-A2B6-4A1775CBEDDF}"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2164548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C0EA89B-B63C-45C7-B008-E917DE239180}"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113859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D2EA7B3-4581-4116-AF6B-965EB48E4C88}"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350536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668CA96-4926-438E-80F9-4C1A0557EAA8}" type="datetime1">
              <a:rPr lang="fr-FR" smtClean="0"/>
              <a:t>31/10/2022</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416583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3F816A5-C53B-4EDB-A95F-4196A0680C5F}" type="datetime1">
              <a:rPr lang="fr-FR" smtClean="0"/>
              <a:t>31/10/2022</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2879951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E6EA4E7-B20C-4C6A-BD7B-26CF029A3341}" type="datetime1">
              <a:rPr lang="fr-FR" smtClean="0"/>
              <a:t>31/10/2022</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36042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BECA597-D476-40C1-B310-0BF83060A81C}" type="datetime1">
              <a:rPr lang="fr-FR" smtClean="0"/>
              <a:t>31/10/2022</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1506665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0C22D-EF65-48C2-959F-55752B13BF4E}" type="datetime1">
              <a:rPr lang="fr-FR" smtClean="0"/>
              <a:t>31/10/2022</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41252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0736895-E052-47ED-B617-9D2A5407441D}" type="datetime1">
              <a:rPr lang="fr-FR" smtClean="0"/>
              <a:t>31/10/2022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117991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145012C-CF46-4298-ACD5-FF64F95D6F16}" type="datetime1">
              <a:rPr lang="fr-FR" smtClean="0"/>
              <a:t>31/10/2022</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2D5C6A-254E-4B48-BAF9-38482276646E}" type="slidenum">
              <a:rPr lang="fr-FR" smtClean="0"/>
              <a:t>‹N°›</a:t>
            </a:fld>
            <a:endParaRPr lang="fr-FR"/>
          </a:p>
        </p:txBody>
      </p:sp>
    </p:spTree>
    <p:extLst>
      <p:ext uri="{BB962C8B-B14F-4D97-AF65-F5344CB8AC3E}">
        <p14:creationId xmlns:p14="http://schemas.microsoft.com/office/powerpoint/2010/main" val="165554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736A5A2-FB8F-4453-871E-C887424002C5}" type="datetime1">
              <a:rPr lang="fr-FR" smtClean="0"/>
              <a:t>31/10/2022</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72D5C6A-254E-4B48-BAF9-38482276646E}" type="slidenum">
              <a:rPr lang="fr-FR" smtClean="0"/>
              <a:t>‹N°›</a:t>
            </a:fld>
            <a:endParaRPr lang="fr-FR"/>
          </a:p>
        </p:txBody>
      </p:sp>
    </p:spTree>
    <p:extLst>
      <p:ext uri="{BB962C8B-B14F-4D97-AF65-F5344CB8AC3E}">
        <p14:creationId xmlns:p14="http://schemas.microsoft.com/office/powerpoint/2010/main" val="2433765952"/>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1.png"/><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25.xml"/><Relationship Id="rId5" Type="http://schemas.openxmlformats.org/officeDocument/2006/relationships/slide" Target="slide4.xml"/><Relationship Id="rId10" Type="http://schemas.openxmlformats.org/officeDocument/2006/relationships/slide" Target="slide24.xml"/><Relationship Id="rId4" Type="http://schemas.openxmlformats.org/officeDocument/2006/relationships/slide" Target="slide3.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8.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2" name="Titre 1">
            <a:extLst>
              <a:ext uri="{FF2B5EF4-FFF2-40B4-BE49-F238E27FC236}">
                <a16:creationId xmlns:a16="http://schemas.microsoft.com/office/drawing/2014/main" id="{9330ABAA-7A9C-966A-EC4A-15E39D37346E}"/>
              </a:ext>
            </a:extLst>
          </p:cNvPr>
          <p:cNvSpPr>
            <a:spLocks noGrp="1"/>
          </p:cNvSpPr>
          <p:nvPr>
            <p:ph type="ctrTitle"/>
          </p:nvPr>
        </p:nvSpPr>
        <p:spPr>
          <a:xfrm>
            <a:off x="2589212" y="1166219"/>
            <a:ext cx="8915399" cy="2758081"/>
          </a:xfrm>
        </p:spPr>
        <p:txBody>
          <a:bodyPr>
            <a:normAutofit/>
          </a:bodyPr>
          <a:lstStyle/>
          <a:p>
            <a:pPr algn="ctr"/>
            <a:r>
              <a:rPr lang="fr-FR" dirty="0"/>
              <a:t>Présentation des projets</a:t>
            </a:r>
            <a:br>
              <a:rPr lang="fr-FR" dirty="0"/>
            </a:br>
            <a:r>
              <a:rPr lang="fr-FR" sz="3200" dirty="0"/>
              <a:t>Solutions 909</a:t>
            </a:r>
            <a:br>
              <a:rPr lang="fr-FR" sz="3200" dirty="0"/>
            </a:br>
            <a:r>
              <a:rPr lang="fr-FR" sz="3200" dirty="0" err="1"/>
              <a:t>GigisBrand</a:t>
            </a:r>
            <a:br>
              <a:rPr lang="fr-FR" sz="3200" dirty="0"/>
            </a:br>
            <a:br>
              <a:rPr lang="fr-FR" sz="3200" dirty="0"/>
            </a:br>
            <a:r>
              <a:rPr lang="fr-FR" sz="2000" dirty="0"/>
              <a:t>par Jihane HAMIDOU</a:t>
            </a:r>
            <a:endParaRPr lang="fr-FR" dirty="0"/>
          </a:p>
        </p:txBody>
      </p:sp>
      <p:sp>
        <p:nvSpPr>
          <p:cNvPr id="3" name="Sous-titre 2">
            <a:extLst>
              <a:ext uri="{FF2B5EF4-FFF2-40B4-BE49-F238E27FC236}">
                <a16:creationId xmlns:a16="http://schemas.microsoft.com/office/drawing/2014/main" id="{21521004-A88F-2101-5D13-9A924027A98B}"/>
              </a:ext>
            </a:extLst>
          </p:cNvPr>
          <p:cNvSpPr>
            <a:spLocks noGrp="1"/>
          </p:cNvSpPr>
          <p:nvPr>
            <p:ph type="subTitle" idx="1"/>
          </p:nvPr>
        </p:nvSpPr>
        <p:spPr>
          <a:xfrm>
            <a:off x="2589212" y="4764679"/>
            <a:ext cx="8915399" cy="1126283"/>
          </a:xfrm>
        </p:spPr>
        <p:txBody>
          <a:bodyPr/>
          <a:lstStyle/>
          <a:p>
            <a:pPr algn="ctr"/>
            <a:r>
              <a:rPr lang="fr-FR" dirty="0"/>
              <a:t>Titre professionnel visé</a:t>
            </a:r>
          </a:p>
          <a:p>
            <a:pPr algn="ctr"/>
            <a:r>
              <a:rPr lang="fr-FR" dirty="0"/>
              <a:t>Développeur Web et Web Mobile</a:t>
            </a:r>
          </a:p>
        </p:txBody>
      </p:sp>
      <p:sp>
        <p:nvSpPr>
          <p:cNvPr id="4" name="Espace réservé du numéro de diapositive 3">
            <a:extLst>
              <a:ext uri="{FF2B5EF4-FFF2-40B4-BE49-F238E27FC236}">
                <a16:creationId xmlns:a16="http://schemas.microsoft.com/office/drawing/2014/main" id="{370644CC-3DAE-F8AA-8033-8F75B0FEC620}"/>
              </a:ext>
            </a:extLst>
          </p:cNvPr>
          <p:cNvSpPr>
            <a:spLocks noGrp="1"/>
          </p:cNvSpPr>
          <p:nvPr>
            <p:ph type="sldNum" sz="quarter" idx="12"/>
          </p:nvPr>
        </p:nvSpPr>
        <p:spPr>
          <a:xfrm>
            <a:off x="520660" y="4582116"/>
            <a:ext cx="779767" cy="365125"/>
          </a:xfrm>
        </p:spPr>
        <p:txBody>
          <a:bodyPr/>
          <a:lstStyle/>
          <a:p>
            <a:fld id="{A72D5C6A-254E-4B48-BAF9-38482276646E}" type="slidenum">
              <a:rPr lang="fr-FR" smtClean="0"/>
              <a:t>1</a:t>
            </a:fld>
            <a:endParaRPr lang="fr-FR"/>
          </a:p>
        </p:txBody>
      </p:sp>
    </p:spTree>
    <p:extLst>
      <p:ext uri="{BB962C8B-B14F-4D97-AF65-F5344CB8AC3E}">
        <p14:creationId xmlns:p14="http://schemas.microsoft.com/office/powerpoint/2010/main" val="399568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a:xfrm>
            <a:off x="1887480" y="556951"/>
            <a:ext cx="8911687" cy="901143"/>
          </a:xfrm>
        </p:spPr>
        <p:txBody>
          <a:bodyPr>
            <a:normAutofit fontScale="90000"/>
          </a:bodyPr>
          <a:lstStyle/>
          <a:p>
            <a:r>
              <a:rPr lang="fr-FR" dirty="0"/>
              <a:t>Contexte du projet	</a:t>
            </a:r>
            <a:br>
              <a:rPr lang="fr-FR" dirty="0"/>
            </a:br>
            <a:r>
              <a:rPr lang="fr-FR" sz="2400" dirty="0">
                <a:solidFill>
                  <a:schemeClr val="accent1">
                    <a:lumMod val="60000"/>
                    <a:lumOff val="40000"/>
                  </a:schemeClr>
                </a:solidFill>
              </a:rPr>
              <a:t>Méthode agile</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4" name="Titre 8">
            <a:extLst>
              <a:ext uri="{FF2B5EF4-FFF2-40B4-BE49-F238E27FC236}">
                <a16:creationId xmlns:a16="http://schemas.microsoft.com/office/drawing/2014/main" id="{22B27A77-896B-FEE3-5CB0-9FBCA3CE9D67}"/>
              </a:ext>
            </a:extLst>
          </p:cNvPr>
          <p:cNvSpPr txBox="1">
            <a:spLocks/>
          </p:cNvSpPr>
          <p:nvPr/>
        </p:nvSpPr>
        <p:spPr>
          <a:xfrm>
            <a:off x="9957338" y="1322713"/>
            <a:ext cx="2191452" cy="82019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fr-FR" sz="2400" dirty="0">
                <a:solidFill>
                  <a:schemeClr val="accent1">
                    <a:lumMod val="60000"/>
                    <a:lumOff val="40000"/>
                  </a:schemeClr>
                </a:solidFill>
              </a:rPr>
            </a:br>
            <a:endParaRPr lang="fr-FR" sz="2000" b="1" dirty="0">
              <a:solidFill>
                <a:schemeClr val="accent1">
                  <a:lumMod val="75000"/>
                </a:schemeClr>
              </a:solidFill>
              <a:ea typeface="+mn-ea"/>
              <a:cs typeface="Arial" panose="020B0604020202020204" pitchFamily="34" charset="0"/>
            </a:endParaRPr>
          </a:p>
        </p:txBody>
      </p:sp>
      <p:sp>
        <p:nvSpPr>
          <p:cNvPr id="5" name="Espace réservé du contenu 9">
            <a:extLst>
              <a:ext uri="{FF2B5EF4-FFF2-40B4-BE49-F238E27FC236}">
                <a16:creationId xmlns:a16="http://schemas.microsoft.com/office/drawing/2014/main" id="{DF17C286-422A-7D7A-4A28-80975F87BC9F}"/>
              </a:ext>
            </a:extLst>
          </p:cNvPr>
          <p:cNvSpPr txBox="1">
            <a:spLocks/>
          </p:cNvSpPr>
          <p:nvPr/>
        </p:nvSpPr>
        <p:spPr>
          <a:xfrm>
            <a:off x="2589212" y="2133600"/>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endParaRPr lang="fr-FR"/>
          </a:p>
          <a:p>
            <a:pPr lvl="1"/>
            <a:endParaRPr lang="fr-FR" dirty="0"/>
          </a:p>
        </p:txBody>
      </p:sp>
      <p:sp>
        <p:nvSpPr>
          <p:cNvPr id="8" name="Espace réservé du texte 5">
            <a:extLst>
              <a:ext uri="{FF2B5EF4-FFF2-40B4-BE49-F238E27FC236}">
                <a16:creationId xmlns:a16="http://schemas.microsoft.com/office/drawing/2014/main" id="{05C15CF5-F671-0751-AC34-F046800FCC8D}"/>
              </a:ext>
            </a:extLst>
          </p:cNvPr>
          <p:cNvSpPr txBox="1">
            <a:spLocks/>
          </p:cNvSpPr>
          <p:nvPr/>
        </p:nvSpPr>
        <p:spPr>
          <a:xfrm>
            <a:off x="2589212" y="1458094"/>
            <a:ext cx="3143963" cy="893811"/>
          </a:xfrm>
          <a:prstGeom prst="rect">
            <a:avLst/>
          </a:prstGeom>
        </p:spPr>
        <p:txBody>
          <a:bodyPr anchor="ct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accen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accen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accen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accen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accen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fr-FR" sz="2000" b="1" dirty="0">
              <a:solidFill>
                <a:schemeClr val="accent1">
                  <a:lumMod val="75000"/>
                </a:schemeClr>
              </a:solidFill>
              <a:latin typeface="+mj-lt"/>
              <a:cs typeface="Arial" panose="020B0604020202020204" pitchFamily="34" charset="0"/>
            </a:endParaRPr>
          </a:p>
        </p:txBody>
      </p:sp>
      <p:pic>
        <p:nvPicPr>
          <p:cNvPr id="11" name="Espace réservé du contenu 10">
            <a:extLst>
              <a:ext uri="{FF2B5EF4-FFF2-40B4-BE49-F238E27FC236}">
                <a16:creationId xmlns:a16="http://schemas.microsoft.com/office/drawing/2014/main" id="{A19B8B1B-8DD3-46B2-9595-829472BF00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62001" y="1542081"/>
            <a:ext cx="8672297" cy="4141168"/>
          </a:xfrm>
        </p:spPr>
      </p:pic>
      <p:sp>
        <p:nvSpPr>
          <p:cNvPr id="2" name="Espace réservé du numéro de diapositive 1">
            <a:extLst>
              <a:ext uri="{FF2B5EF4-FFF2-40B4-BE49-F238E27FC236}">
                <a16:creationId xmlns:a16="http://schemas.microsoft.com/office/drawing/2014/main" id="{88FC9A47-915F-8BBD-B3DC-5A558B628E8D}"/>
              </a:ext>
            </a:extLst>
          </p:cNvPr>
          <p:cNvSpPr>
            <a:spLocks noGrp="1"/>
          </p:cNvSpPr>
          <p:nvPr>
            <p:ph type="sldNum" sz="quarter" idx="12"/>
          </p:nvPr>
        </p:nvSpPr>
        <p:spPr/>
        <p:txBody>
          <a:bodyPr/>
          <a:lstStyle/>
          <a:p>
            <a:fld id="{A72D5C6A-254E-4B48-BAF9-38482276646E}" type="slidenum">
              <a:rPr lang="fr-FR" smtClean="0"/>
              <a:t>10</a:t>
            </a:fld>
            <a:endParaRPr lang="fr-FR"/>
          </a:p>
        </p:txBody>
      </p:sp>
    </p:spTree>
    <p:extLst>
      <p:ext uri="{BB962C8B-B14F-4D97-AF65-F5344CB8AC3E}">
        <p14:creationId xmlns:p14="http://schemas.microsoft.com/office/powerpoint/2010/main" val="51011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Création des bases de données </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1560408" y="1560585"/>
            <a:ext cx="3949148" cy="541890"/>
          </a:xfrm>
        </p:spPr>
        <p:txBody>
          <a:bodyPr>
            <a:normAutofit/>
          </a:bodyPr>
          <a:lstStyle/>
          <a:p>
            <a:endParaRPr lang="fr-FR" dirty="0"/>
          </a:p>
          <a:p>
            <a:endParaRPr lang="fr-FR" dirty="0"/>
          </a:p>
        </p:txBody>
      </p:sp>
      <p:pic>
        <p:nvPicPr>
          <p:cNvPr id="10" name="Image 9">
            <a:extLst>
              <a:ext uri="{FF2B5EF4-FFF2-40B4-BE49-F238E27FC236}">
                <a16:creationId xmlns:a16="http://schemas.microsoft.com/office/drawing/2014/main" id="{6A8A7591-4D42-E1C7-AEDE-604419A2D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163" y="2149343"/>
            <a:ext cx="8097380" cy="1130543"/>
          </a:xfrm>
          <a:prstGeom prst="rect">
            <a:avLst/>
          </a:prstGeom>
        </p:spPr>
      </p:pic>
      <p:sp>
        <p:nvSpPr>
          <p:cNvPr id="15" name="ZoneTexte 14">
            <a:extLst>
              <a:ext uri="{FF2B5EF4-FFF2-40B4-BE49-F238E27FC236}">
                <a16:creationId xmlns:a16="http://schemas.microsoft.com/office/drawing/2014/main" id="{F8D40532-6EED-C21A-90F0-88E20AEE2875}"/>
              </a:ext>
            </a:extLst>
          </p:cNvPr>
          <p:cNvSpPr txBox="1"/>
          <p:nvPr/>
        </p:nvSpPr>
        <p:spPr>
          <a:xfrm>
            <a:off x="10236935" y="4976740"/>
            <a:ext cx="1747777" cy="369332"/>
          </a:xfrm>
          <a:prstGeom prst="rect">
            <a:avLst/>
          </a:prstGeom>
          <a:noFill/>
          <a:ln>
            <a:solidFill>
              <a:schemeClr val="tx1"/>
            </a:solidFill>
          </a:ln>
        </p:spPr>
        <p:txBody>
          <a:bodyPr wrap="square" rtlCol="0">
            <a:spAutoFit/>
          </a:bodyPr>
          <a:lstStyle/>
          <a:p>
            <a:r>
              <a:rPr lang="fr-FR" dirty="0"/>
              <a:t>Nom de la </a:t>
            </a:r>
            <a:r>
              <a:rPr lang="fr-FR" dirty="0" err="1"/>
              <a:t>bdd</a:t>
            </a:r>
            <a:endParaRPr lang="fr-FR" dirty="0"/>
          </a:p>
        </p:txBody>
      </p:sp>
      <p:cxnSp>
        <p:nvCxnSpPr>
          <p:cNvPr id="17" name="Connecteur droit avec flèche 16">
            <a:extLst>
              <a:ext uri="{FF2B5EF4-FFF2-40B4-BE49-F238E27FC236}">
                <a16:creationId xmlns:a16="http://schemas.microsoft.com/office/drawing/2014/main" id="{43EC1445-EF3E-D08E-DA8C-A0097894842E}"/>
              </a:ext>
            </a:extLst>
          </p:cNvPr>
          <p:cNvCxnSpPr>
            <a:cxnSpLocks/>
          </p:cNvCxnSpPr>
          <p:nvPr/>
        </p:nvCxnSpPr>
        <p:spPr>
          <a:xfrm>
            <a:off x="7677226" y="4252867"/>
            <a:ext cx="2480830" cy="824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94647715-31F4-ACB2-170E-4D202C0270F5}"/>
              </a:ext>
            </a:extLst>
          </p:cNvPr>
          <p:cNvSpPr txBox="1"/>
          <p:nvPr/>
        </p:nvSpPr>
        <p:spPr>
          <a:xfrm>
            <a:off x="2033944" y="3578114"/>
            <a:ext cx="10029647" cy="677108"/>
          </a:xfrm>
          <a:prstGeom prst="rect">
            <a:avLst/>
          </a:prstGeom>
          <a:noFill/>
        </p:spPr>
        <p:txBody>
          <a:bodyPr wrap="square" rtlCol="0">
            <a:spAutoFit/>
          </a:bodyPr>
          <a:lstStyle/>
          <a:p>
            <a:pPr marL="285750" indent="-285750">
              <a:buFontTx/>
              <a:buChar char="-"/>
            </a:pPr>
            <a:r>
              <a:rPr lang="fr-FR" dirty="0"/>
              <a:t>Création du fichier </a:t>
            </a:r>
            <a:r>
              <a:rPr lang="fr-FR" sz="2000" b="1" dirty="0"/>
              <a:t>.</a:t>
            </a:r>
            <a:r>
              <a:rPr lang="fr-FR" sz="2000" b="1" dirty="0" err="1"/>
              <a:t>env.local</a:t>
            </a:r>
            <a:r>
              <a:rPr lang="fr-FR" sz="2000" b="1" dirty="0"/>
              <a:t> </a:t>
            </a:r>
            <a:r>
              <a:rPr lang="fr-FR" dirty="0"/>
              <a:t>:</a:t>
            </a:r>
          </a:p>
          <a:p>
            <a:r>
              <a:rPr lang="fr-FR" dirty="0"/>
              <a:t>DATABASE_URL="</a:t>
            </a:r>
            <a:r>
              <a:rPr lang="fr-FR" dirty="0" err="1"/>
              <a:t>mysql</a:t>
            </a:r>
            <a:r>
              <a:rPr lang="fr-FR" dirty="0"/>
              <a:t>://root:@127.0.0.1:3306/</a:t>
            </a:r>
            <a:r>
              <a:rPr lang="fr-FR" dirty="0" err="1"/>
              <a:t>gigisbrand?serverVersion</a:t>
            </a:r>
            <a:r>
              <a:rPr lang="fr-FR" dirty="0"/>
              <a:t>=5.7&amp;charset=utf8mb4"</a:t>
            </a:r>
          </a:p>
        </p:txBody>
      </p:sp>
      <p:sp>
        <p:nvSpPr>
          <p:cNvPr id="24" name="ZoneTexte 23">
            <a:extLst>
              <a:ext uri="{FF2B5EF4-FFF2-40B4-BE49-F238E27FC236}">
                <a16:creationId xmlns:a16="http://schemas.microsoft.com/office/drawing/2014/main" id="{C8FD1A8E-90D3-8EA3-2604-54269A3C8227}"/>
              </a:ext>
            </a:extLst>
          </p:cNvPr>
          <p:cNvSpPr txBox="1"/>
          <p:nvPr/>
        </p:nvSpPr>
        <p:spPr>
          <a:xfrm>
            <a:off x="4984830" y="5864558"/>
            <a:ext cx="1551008" cy="369332"/>
          </a:xfrm>
          <a:prstGeom prst="rect">
            <a:avLst/>
          </a:prstGeom>
          <a:noFill/>
          <a:ln>
            <a:solidFill>
              <a:schemeClr val="tx1"/>
            </a:solidFill>
          </a:ln>
        </p:spPr>
        <p:txBody>
          <a:bodyPr wrap="square" rtlCol="0">
            <a:spAutoFit/>
          </a:bodyPr>
          <a:lstStyle/>
          <a:p>
            <a:r>
              <a:rPr lang="fr-FR" dirty="0"/>
              <a:t>Mot de passe</a:t>
            </a:r>
          </a:p>
        </p:txBody>
      </p:sp>
      <p:cxnSp>
        <p:nvCxnSpPr>
          <p:cNvPr id="26" name="Connecteur droit avec flèche 25">
            <a:extLst>
              <a:ext uri="{FF2B5EF4-FFF2-40B4-BE49-F238E27FC236}">
                <a16:creationId xmlns:a16="http://schemas.microsoft.com/office/drawing/2014/main" id="{2C2F97B1-456E-D90C-CF2E-189C77F7E95B}"/>
              </a:ext>
            </a:extLst>
          </p:cNvPr>
          <p:cNvCxnSpPr>
            <a:cxnSpLocks/>
          </p:cNvCxnSpPr>
          <p:nvPr/>
        </p:nvCxnSpPr>
        <p:spPr>
          <a:xfrm>
            <a:off x="5243999" y="4177425"/>
            <a:ext cx="355947" cy="165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0A558B91-7CA3-0E70-B4CD-027CB832BED8}"/>
              </a:ext>
            </a:extLst>
          </p:cNvPr>
          <p:cNvSpPr txBox="1"/>
          <p:nvPr/>
        </p:nvSpPr>
        <p:spPr>
          <a:xfrm>
            <a:off x="2854164" y="5371325"/>
            <a:ext cx="1926179" cy="369332"/>
          </a:xfrm>
          <a:prstGeom prst="rect">
            <a:avLst/>
          </a:prstGeom>
          <a:noFill/>
          <a:ln>
            <a:solidFill>
              <a:schemeClr val="tx1"/>
            </a:solidFill>
          </a:ln>
        </p:spPr>
        <p:txBody>
          <a:bodyPr wrap="square" rtlCol="0">
            <a:spAutoFit/>
          </a:bodyPr>
          <a:lstStyle/>
          <a:p>
            <a:r>
              <a:rPr lang="fr-FR" dirty="0"/>
              <a:t>Nom d’utilisateur</a:t>
            </a:r>
          </a:p>
        </p:txBody>
      </p:sp>
      <p:cxnSp>
        <p:nvCxnSpPr>
          <p:cNvPr id="29" name="Connecteur droit avec flèche 28">
            <a:extLst>
              <a:ext uri="{FF2B5EF4-FFF2-40B4-BE49-F238E27FC236}">
                <a16:creationId xmlns:a16="http://schemas.microsoft.com/office/drawing/2014/main" id="{F8714A1A-60F0-80A3-5408-D926D404D7FD}"/>
              </a:ext>
            </a:extLst>
          </p:cNvPr>
          <p:cNvCxnSpPr>
            <a:cxnSpLocks/>
          </p:cNvCxnSpPr>
          <p:nvPr/>
        </p:nvCxnSpPr>
        <p:spPr>
          <a:xfrm flipH="1">
            <a:off x="3923818" y="4196023"/>
            <a:ext cx="975860" cy="102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372963E4-D93A-83D8-FF79-9AE5B67847E9}"/>
              </a:ext>
            </a:extLst>
          </p:cNvPr>
          <p:cNvSpPr txBox="1"/>
          <p:nvPr/>
        </p:nvSpPr>
        <p:spPr>
          <a:xfrm>
            <a:off x="5794075" y="5278095"/>
            <a:ext cx="2217557" cy="369332"/>
          </a:xfrm>
          <a:prstGeom prst="rect">
            <a:avLst/>
          </a:prstGeom>
          <a:noFill/>
          <a:ln>
            <a:solidFill>
              <a:schemeClr val="tx1"/>
            </a:solidFill>
          </a:ln>
        </p:spPr>
        <p:txBody>
          <a:bodyPr wrap="square" rtlCol="0">
            <a:spAutoFit/>
          </a:bodyPr>
          <a:lstStyle/>
          <a:p>
            <a:r>
              <a:rPr lang="fr-FR" dirty="0"/>
              <a:t>Adresse </a:t>
            </a:r>
            <a:r>
              <a:rPr lang="fr-FR" dirty="0" err="1"/>
              <a:t>ip</a:t>
            </a:r>
            <a:r>
              <a:rPr lang="fr-FR" dirty="0"/>
              <a:t> de la </a:t>
            </a:r>
            <a:r>
              <a:rPr lang="fr-FR" dirty="0" err="1"/>
              <a:t>bdd</a:t>
            </a:r>
            <a:endParaRPr lang="fr-FR" dirty="0"/>
          </a:p>
        </p:txBody>
      </p:sp>
      <p:cxnSp>
        <p:nvCxnSpPr>
          <p:cNvPr id="32" name="Connecteur droit avec flèche 31">
            <a:extLst>
              <a:ext uri="{FF2B5EF4-FFF2-40B4-BE49-F238E27FC236}">
                <a16:creationId xmlns:a16="http://schemas.microsoft.com/office/drawing/2014/main" id="{FC21E923-4B14-D882-5F47-45E61D948D2F}"/>
              </a:ext>
            </a:extLst>
          </p:cNvPr>
          <p:cNvCxnSpPr>
            <a:cxnSpLocks/>
          </p:cNvCxnSpPr>
          <p:nvPr/>
        </p:nvCxnSpPr>
        <p:spPr>
          <a:xfrm>
            <a:off x="5936533" y="4252867"/>
            <a:ext cx="1085170" cy="97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A896C3B9-6BBA-01B4-1955-DCF8FEB5F3BB}"/>
              </a:ext>
            </a:extLst>
          </p:cNvPr>
          <p:cNvSpPr txBox="1"/>
          <p:nvPr/>
        </p:nvSpPr>
        <p:spPr>
          <a:xfrm>
            <a:off x="1425665" y="4716887"/>
            <a:ext cx="1655425" cy="369332"/>
          </a:xfrm>
          <a:prstGeom prst="rect">
            <a:avLst/>
          </a:prstGeom>
          <a:noFill/>
          <a:ln>
            <a:solidFill>
              <a:schemeClr val="tx1"/>
            </a:solidFill>
          </a:ln>
        </p:spPr>
        <p:txBody>
          <a:bodyPr wrap="square" rtlCol="0">
            <a:spAutoFit/>
          </a:bodyPr>
          <a:lstStyle/>
          <a:p>
            <a:r>
              <a:rPr lang="fr-FR" dirty="0"/>
              <a:t>Type de SGBD</a:t>
            </a:r>
          </a:p>
        </p:txBody>
      </p:sp>
      <p:cxnSp>
        <p:nvCxnSpPr>
          <p:cNvPr id="39" name="Connecteur droit avec flèche 38">
            <a:extLst>
              <a:ext uri="{FF2B5EF4-FFF2-40B4-BE49-F238E27FC236}">
                <a16:creationId xmlns:a16="http://schemas.microsoft.com/office/drawing/2014/main" id="{F3292FB2-CC4C-D3C8-3323-1208B0D24BA4}"/>
              </a:ext>
            </a:extLst>
          </p:cNvPr>
          <p:cNvCxnSpPr>
            <a:cxnSpLocks/>
          </p:cNvCxnSpPr>
          <p:nvPr/>
        </p:nvCxnSpPr>
        <p:spPr>
          <a:xfrm flipH="1">
            <a:off x="2854164" y="4224445"/>
            <a:ext cx="1337530" cy="41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C2B6DF04-F6E8-4354-34D7-0034E8803CF0}"/>
              </a:ext>
            </a:extLst>
          </p:cNvPr>
          <p:cNvSpPr txBox="1"/>
          <p:nvPr/>
        </p:nvSpPr>
        <p:spPr>
          <a:xfrm>
            <a:off x="8447630" y="5739741"/>
            <a:ext cx="1780411" cy="369332"/>
          </a:xfrm>
          <a:prstGeom prst="rect">
            <a:avLst/>
          </a:prstGeom>
          <a:noFill/>
          <a:ln>
            <a:solidFill>
              <a:schemeClr val="tx1"/>
            </a:solidFill>
          </a:ln>
        </p:spPr>
        <p:txBody>
          <a:bodyPr wrap="square" rtlCol="0">
            <a:spAutoFit/>
          </a:bodyPr>
          <a:lstStyle/>
          <a:p>
            <a:r>
              <a:rPr lang="fr-FR" dirty="0"/>
              <a:t>Numéro de port</a:t>
            </a:r>
          </a:p>
        </p:txBody>
      </p:sp>
      <p:cxnSp>
        <p:nvCxnSpPr>
          <p:cNvPr id="45" name="Connecteur droit avec flèche 44">
            <a:extLst>
              <a:ext uri="{FF2B5EF4-FFF2-40B4-BE49-F238E27FC236}">
                <a16:creationId xmlns:a16="http://schemas.microsoft.com/office/drawing/2014/main" id="{B0A9076D-FB33-89D3-9570-6E1D606B718F}"/>
              </a:ext>
            </a:extLst>
          </p:cNvPr>
          <p:cNvCxnSpPr>
            <a:cxnSpLocks/>
          </p:cNvCxnSpPr>
          <p:nvPr/>
        </p:nvCxnSpPr>
        <p:spPr>
          <a:xfrm>
            <a:off x="6592056" y="4196023"/>
            <a:ext cx="2592556" cy="1498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Espace réservé du numéro de diapositive 49">
            <a:extLst>
              <a:ext uri="{FF2B5EF4-FFF2-40B4-BE49-F238E27FC236}">
                <a16:creationId xmlns:a16="http://schemas.microsoft.com/office/drawing/2014/main" id="{CB8C6426-D8F4-C4EF-1FED-EF02B003143F}"/>
              </a:ext>
            </a:extLst>
          </p:cNvPr>
          <p:cNvSpPr>
            <a:spLocks noGrp="1"/>
          </p:cNvSpPr>
          <p:nvPr>
            <p:ph type="sldNum" sz="quarter" idx="12"/>
          </p:nvPr>
        </p:nvSpPr>
        <p:spPr/>
        <p:txBody>
          <a:bodyPr/>
          <a:lstStyle/>
          <a:p>
            <a:fld id="{A72D5C6A-254E-4B48-BAF9-38482276646E}" type="slidenum">
              <a:rPr lang="fr-FR" smtClean="0"/>
              <a:t>11</a:t>
            </a:fld>
            <a:endParaRPr lang="fr-FR"/>
          </a:p>
        </p:txBody>
      </p:sp>
    </p:spTree>
    <p:extLst>
      <p:ext uri="{BB962C8B-B14F-4D97-AF65-F5344CB8AC3E}">
        <p14:creationId xmlns:p14="http://schemas.microsoft.com/office/powerpoint/2010/main" val="60801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front-end</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p:txBody>
          <a:bodyPr>
            <a:normAutofit/>
          </a:bodyPr>
          <a:lstStyle/>
          <a:p>
            <a:endParaRPr lang="fr-FR" dirty="0"/>
          </a:p>
          <a:p>
            <a:pPr marL="0" indent="0">
              <a:buNone/>
            </a:pPr>
            <a:endParaRPr lang="fr-FR" sz="2400" dirty="0"/>
          </a:p>
        </p:txBody>
      </p:sp>
      <p:pic>
        <p:nvPicPr>
          <p:cNvPr id="5" name="Image 4">
            <a:extLst>
              <a:ext uri="{FF2B5EF4-FFF2-40B4-BE49-F238E27FC236}">
                <a16:creationId xmlns:a16="http://schemas.microsoft.com/office/drawing/2014/main" id="{9C0591E3-68F1-E671-28F6-7177DA2DC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79" y="1264555"/>
            <a:ext cx="1492221" cy="5345453"/>
          </a:xfrm>
          <a:prstGeom prst="rect">
            <a:avLst/>
          </a:prstGeom>
        </p:spPr>
      </p:pic>
      <p:pic>
        <p:nvPicPr>
          <p:cNvPr id="8" name="Image 7">
            <a:extLst>
              <a:ext uri="{FF2B5EF4-FFF2-40B4-BE49-F238E27FC236}">
                <a16:creationId xmlns:a16="http://schemas.microsoft.com/office/drawing/2014/main" id="{EA134276-1F24-F16B-2016-C15B67267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7900" y="185738"/>
            <a:ext cx="2234028" cy="6324258"/>
          </a:xfrm>
          <a:prstGeom prst="rect">
            <a:avLst/>
          </a:prstGeom>
        </p:spPr>
      </p:pic>
      <p:sp>
        <p:nvSpPr>
          <p:cNvPr id="2" name="Espace réservé du numéro de diapositive 1">
            <a:extLst>
              <a:ext uri="{FF2B5EF4-FFF2-40B4-BE49-F238E27FC236}">
                <a16:creationId xmlns:a16="http://schemas.microsoft.com/office/drawing/2014/main" id="{51D16190-3F51-5E8B-F55C-9A6EEB75DE86}"/>
              </a:ext>
            </a:extLst>
          </p:cNvPr>
          <p:cNvSpPr>
            <a:spLocks noGrp="1"/>
          </p:cNvSpPr>
          <p:nvPr>
            <p:ph type="sldNum" sz="quarter" idx="12"/>
          </p:nvPr>
        </p:nvSpPr>
        <p:spPr/>
        <p:txBody>
          <a:bodyPr/>
          <a:lstStyle/>
          <a:p>
            <a:fld id="{A72D5C6A-254E-4B48-BAF9-38482276646E}" type="slidenum">
              <a:rPr lang="fr-FR" smtClean="0"/>
              <a:t>12</a:t>
            </a:fld>
            <a:endParaRPr lang="fr-FR"/>
          </a:p>
        </p:txBody>
      </p:sp>
    </p:spTree>
    <p:extLst>
      <p:ext uri="{BB962C8B-B14F-4D97-AF65-F5344CB8AC3E}">
        <p14:creationId xmlns:p14="http://schemas.microsoft.com/office/powerpoint/2010/main" val="2231881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front-end</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p:txBody>
          <a:bodyPr>
            <a:normAutofit/>
          </a:bodyPr>
          <a:lstStyle/>
          <a:p>
            <a:endParaRPr lang="fr-FR" dirty="0"/>
          </a:p>
          <a:p>
            <a:pPr marL="0" indent="0">
              <a:buNone/>
            </a:pPr>
            <a:endParaRPr lang="fr-FR" sz="2400" dirty="0"/>
          </a:p>
        </p:txBody>
      </p:sp>
      <p:pic>
        <p:nvPicPr>
          <p:cNvPr id="3" name="Image 2">
            <a:extLst>
              <a:ext uri="{FF2B5EF4-FFF2-40B4-BE49-F238E27FC236}">
                <a16:creationId xmlns:a16="http://schemas.microsoft.com/office/drawing/2014/main" id="{D4FD501D-2741-4CC5-BF82-E30704EF4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420" y="2133601"/>
            <a:ext cx="5477880" cy="4091094"/>
          </a:xfrm>
          <a:prstGeom prst="rect">
            <a:avLst/>
          </a:prstGeom>
        </p:spPr>
      </p:pic>
      <p:pic>
        <p:nvPicPr>
          <p:cNvPr id="6" name="Image 5">
            <a:extLst>
              <a:ext uri="{FF2B5EF4-FFF2-40B4-BE49-F238E27FC236}">
                <a16:creationId xmlns:a16="http://schemas.microsoft.com/office/drawing/2014/main" id="{7200A73A-815E-C388-05EA-2F00FACC3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919" y="2274380"/>
            <a:ext cx="4847477" cy="3853248"/>
          </a:xfrm>
          <a:prstGeom prst="rect">
            <a:avLst/>
          </a:prstGeom>
        </p:spPr>
      </p:pic>
      <p:sp>
        <p:nvSpPr>
          <p:cNvPr id="2" name="Espace réservé du numéro de diapositive 1">
            <a:extLst>
              <a:ext uri="{FF2B5EF4-FFF2-40B4-BE49-F238E27FC236}">
                <a16:creationId xmlns:a16="http://schemas.microsoft.com/office/drawing/2014/main" id="{190758BF-EC87-32CD-5E71-192C510C93D8}"/>
              </a:ext>
            </a:extLst>
          </p:cNvPr>
          <p:cNvSpPr>
            <a:spLocks noGrp="1"/>
          </p:cNvSpPr>
          <p:nvPr>
            <p:ph type="sldNum" sz="quarter" idx="12"/>
          </p:nvPr>
        </p:nvSpPr>
        <p:spPr/>
        <p:txBody>
          <a:bodyPr/>
          <a:lstStyle/>
          <a:p>
            <a:fld id="{A72D5C6A-254E-4B48-BAF9-38482276646E}" type="slidenum">
              <a:rPr lang="fr-FR" smtClean="0"/>
              <a:t>13</a:t>
            </a:fld>
            <a:endParaRPr lang="fr-FR"/>
          </a:p>
        </p:txBody>
      </p:sp>
    </p:spTree>
    <p:extLst>
      <p:ext uri="{BB962C8B-B14F-4D97-AF65-F5344CB8AC3E}">
        <p14:creationId xmlns:p14="http://schemas.microsoft.com/office/powerpoint/2010/main" val="138539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front-end</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p:txBody>
          <a:bodyPr>
            <a:normAutofit/>
          </a:bodyPr>
          <a:lstStyle/>
          <a:p>
            <a:endParaRPr lang="fr-FR" dirty="0"/>
          </a:p>
          <a:p>
            <a:pPr marL="0" indent="0">
              <a:buNone/>
            </a:pPr>
            <a:endParaRPr lang="fr-FR" sz="2400" dirty="0"/>
          </a:p>
        </p:txBody>
      </p:sp>
      <p:pic>
        <p:nvPicPr>
          <p:cNvPr id="4" name="Image 3">
            <a:extLst>
              <a:ext uri="{FF2B5EF4-FFF2-40B4-BE49-F238E27FC236}">
                <a16:creationId xmlns:a16="http://schemas.microsoft.com/office/drawing/2014/main" id="{CECEEE6E-F5D2-25A9-B084-00F24B4D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026" y="1753032"/>
            <a:ext cx="4708886" cy="4042092"/>
          </a:xfrm>
          <a:prstGeom prst="rect">
            <a:avLst/>
          </a:prstGeom>
        </p:spPr>
      </p:pic>
      <p:pic>
        <p:nvPicPr>
          <p:cNvPr id="12" name="Image 11">
            <a:extLst>
              <a:ext uri="{FF2B5EF4-FFF2-40B4-BE49-F238E27FC236}">
                <a16:creationId xmlns:a16="http://schemas.microsoft.com/office/drawing/2014/main" id="{56BB70C1-E289-A5A2-3FE3-841C976A9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097" y="1280160"/>
            <a:ext cx="2092791" cy="4877950"/>
          </a:xfrm>
          <a:prstGeom prst="rect">
            <a:avLst/>
          </a:prstGeom>
        </p:spPr>
      </p:pic>
      <p:pic>
        <p:nvPicPr>
          <p:cNvPr id="3" name="Image 2">
            <a:extLst>
              <a:ext uri="{FF2B5EF4-FFF2-40B4-BE49-F238E27FC236}">
                <a16:creationId xmlns:a16="http://schemas.microsoft.com/office/drawing/2014/main" id="{8A0924D7-FAD6-B1F8-84ED-22AD26598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6795" y="1004679"/>
            <a:ext cx="2505505" cy="5287111"/>
          </a:xfrm>
          <a:prstGeom prst="rect">
            <a:avLst/>
          </a:prstGeom>
        </p:spPr>
      </p:pic>
      <p:sp>
        <p:nvSpPr>
          <p:cNvPr id="2" name="Espace réservé du numéro de diapositive 1">
            <a:extLst>
              <a:ext uri="{FF2B5EF4-FFF2-40B4-BE49-F238E27FC236}">
                <a16:creationId xmlns:a16="http://schemas.microsoft.com/office/drawing/2014/main" id="{5147EFFD-E028-47BF-7F3E-6050FDAFA06E}"/>
              </a:ext>
            </a:extLst>
          </p:cNvPr>
          <p:cNvSpPr>
            <a:spLocks noGrp="1"/>
          </p:cNvSpPr>
          <p:nvPr>
            <p:ph type="sldNum" sz="quarter" idx="12"/>
          </p:nvPr>
        </p:nvSpPr>
        <p:spPr/>
        <p:txBody>
          <a:bodyPr/>
          <a:lstStyle/>
          <a:p>
            <a:fld id="{A72D5C6A-254E-4B48-BAF9-38482276646E}" type="slidenum">
              <a:rPr lang="fr-FR" smtClean="0"/>
              <a:t>14</a:t>
            </a:fld>
            <a:endParaRPr lang="fr-FR"/>
          </a:p>
        </p:txBody>
      </p:sp>
    </p:spTree>
    <p:extLst>
      <p:ext uri="{BB962C8B-B14F-4D97-AF65-F5344CB8AC3E}">
        <p14:creationId xmlns:p14="http://schemas.microsoft.com/office/powerpoint/2010/main" val="251802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front-end</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a:xfrm>
            <a:off x="2589212" y="1674796"/>
            <a:ext cx="8915400" cy="4236426"/>
          </a:xfrm>
        </p:spPr>
        <p:txBody>
          <a:bodyPr>
            <a:normAutofit/>
          </a:bodyPr>
          <a:lstStyle/>
          <a:p>
            <a:endParaRPr lang="fr-FR" dirty="0"/>
          </a:p>
          <a:p>
            <a:pPr marL="0" indent="0">
              <a:buNone/>
            </a:pPr>
            <a:endParaRPr lang="fr-FR" sz="2400" dirty="0"/>
          </a:p>
        </p:txBody>
      </p:sp>
      <p:pic>
        <p:nvPicPr>
          <p:cNvPr id="3" name="Image 2">
            <a:extLst>
              <a:ext uri="{FF2B5EF4-FFF2-40B4-BE49-F238E27FC236}">
                <a16:creationId xmlns:a16="http://schemas.microsoft.com/office/drawing/2014/main" id="{B336FDD1-703F-CE84-91FB-14A690012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582" y="231006"/>
            <a:ext cx="3357307" cy="6002884"/>
          </a:xfrm>
          <a:prstGeom prst="rect">
            <a:avLst/>
          </a:prstGeom>
        </p:spPr>
      </p:pic>
      <p:pic>
        <p:nvPicPr>
          <p:cNvPr id="5" name="Image 4">
            <a:extLst>
              <a:ext uri="{FF2B5EF4-FFF2-40B4-BE49-F238E27FC236}">
                <a16:creationId xmlns:a16="http://schemas.microsoft.com/office/drawing/2014/main" id="{EA7CFD32-E4B4-AACA-3144-7BB2F2012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065" y="1608152"/>
            <a:ext cx="5226518" cy="2310061"/>
          </a:xfrm>
          <a:prstGeom prst="rect">
            <a:avLst/>
          </a:prstGeom>
        </p:spPr>
      </p:pic>
      <p:pic>
        <p:nvPicPr>
          <p:cNvPr id="11" name="Image 10">
            <a:extLst>
              <a:ext uri="{FF2B5EF4-FFF2-40B4-BE49-F238E27FC236}">
                <a16:creationId xmlns:a16="http://schemas.microsoft.com/office/drawing/2014/main" id="{64C74534-43C1-68B1-2609-062E4981C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665" y="4088672"/>
            <a:ext cx="6140918" cy="2541069"/>
          </a:xfrm>
          <a:prstGeom prst="rect">
            <a:avLst/>
          </a:prstGeom>
        </p:spPr>
      </p:pic>
      <p:sp>
        <p:nvSpPr>
          <p:cNvPr id="2" name="Espace réservé du numéro de diapositive 1">
            <a:extLst>
              <a:ext uri="{FF2B5EF4-FFF2-40B4-BE49-F238E27FC236}">
                <a16:creationId xmlns:a16="http://schemas.microsoft.com/office/drawing/2014/main" id="{09324925-5DC0-1AFC-4A70-B3658B102E17}"/>
              </a:ext>
            </a:extLst>
          </p:cNvPr>
          <p:cNvSpPr>
            <a:spLocks noGrp="1"/>
          </p:cNvSpPr>
          <p:nvPr>
            <p:ph type="sldNum" sz="quarter" idx="12"/>
          </p:nvPr>
        </p:nvSpPr>
        <p:spPr/>
        <p:txBody>
          <a:bodyPr/>
          <a:lstStyle/>
          <a:p>
            <a:fld id="{A72D5C6A-254E-4B48-BAF9-38482276646E}" type="slidenum">
              <a:rPr lang="fr-FR" smtClean="0"/>
              <a:t>15</a:t>
            </a:fld>
            <a:endParaRPr lang="fr-FR"/>
          </a:p>
        </p:txBody>
      </p:sp>
    </p:spTree>
    <p:extLst>
      <p:ext uri="{BB962C8B-B14F-4D97-AF65-F5344CB8AC3E}">
        <p14:creationId xmlns:p14="http://schemas.microsoft.com/office/powerpoint/2010/main" val="4203737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back-end</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1560408" y="1560585"/>
            <a:ext cx="3949148" cy="541890"/>
          </a:xfrm>
        </p:spPr>
        <p:txBody>
          <a:bodyPr>
            <a:normAutofit/>
          </a:bodyPr>
          <a:lstStyle/>
          <a:p>
            <a:endParaRPr lang="fr-FR" dirty="0"/>
          </a:p>
          <a:p>
            <a:endParaRPr lang="fr-FR" dirty="0"/>
          </a:p>
        </p:txBody>
      </p:sp>
      <p:sp>
        <p:nvSpPr>
          <p:cNvPr id="2" name="Espace réservé du numéro de diapositive 1">
            <a:extLst>
              <a:ext uri="{FF2B5EF4-FFF2-40B4-BE49-F238E27FC236}">
                <a16:creationId xmlns:a16="http://schemas.microsoft.com/office/drawing/2014/main" id="{88DD44A8-F917-0DA7-8CCB-60D94BEB1B3E}"/>
              </a:ext>
            </a:extLst>
          </p:cNvPr>
          <p:cNvSpPr>
            <a:spLocks noGrp="1"/>
          </p:cNvSpPr>
          <p:nvPr>
            <p:ph type="sldNum" sz="quarter" idx="12"/>
          </p:nvPr>
        </p:nvSpPr>
        <p:spPr/>
        <p:txBody>
          <a:bodyPr/>
          <a:lstStyle/>
          <a:p>
            <a:fld id="{A72D5C6A-254E-4B48-BAF9-38482276646E}" type="slidenum">
              <a:rPr lang="fr-FR" smtClean="0"/>
              <a:t>16</a:t>
            </a:fld>
            <a:endParaRPr lang="fr-FR"/>
          </a:p>
        </p:txBody>
      </p:sp>
      <p:pic>
        <p:nvPicPr>
          <p:cNvPr id="4" name="Image 3">
            <a:extLst>
              <a:ext uri="{FF2B5EF4-FFF2-40B4-BE49-F238E27FC236}">
                <a16:creationId xmlns:a16="http://schemas.microsoft.com/office/drawing/2014/main" id="{381D032A-0B27-A2F1-F6C5-F0CBF06B5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408" y="2542729"/>
            <a:ext cx="4698123" cy="3121471"/>
          </a:xfrm>
          <a:prstGeom prst="rect">
            <a:avLst/>
          </a:prstGeom>
        </p:spPr>
      </p:pic>
      <p:pic>
        <p:nvPicPr>
          <p:cNvPr id="8" name="Image 7">
            <a:extLst>
              <a:ext uri="{FF2B5EF4-FFF2-40B4-BE49-F238E27FC236}">
                <a16:creationId xmlns:a16="http://schemas.microsoft.com/office/drawing/2014/main" id="{95C7D0CD-B523-F5A2-1FC6-9764A31224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772" y="2542729"/>
            <a:ext cx="5510227" cy="3121471"/>
          </a:xfrm>
          <a:prstGeom prst="rect">
            <a:avLst/>
          </a:prstGeom>
        </p:spPr>
      </p:pic>
    </p:spTree>
    <p:extLst>
      <p:ext uri="{BB962C8B-B14F-4D97-AF65-F5344CB8AC3E}">
        <p14:creationId xmlns:p14="http://schemas.microsoft.com/office/powerpoint/2010/main" val="1294961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back-end</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1560408" y="1560585"/>
            <a:ext cx="3949148" cy="541890"/>
          </a:xfrm>
        </p:spPr>
        <p:txBody>
          <a:bodyPr>
            <a:normAutofit/>
          </a:bodyPr>
          <a:lstStyle/>
          <a:p>
            <a:endParaRPr lang="fr-FR" dirty="0"/>
          </a:p>
          <a:p>
            <a:endParaRPr lang="fr-FR" dirty="0"/>
          </a:p>
        </p:txBody>
      </p:sp>
      <p:sp>
        <p:nvSpPr>
          <p:cNvPr id="2" name="Espace réservé du numéro de diapositive 1">
            <a:extLst>
              <a:ext uri="{FF2B5EF4-FFF2-40B4-BE49-F238E27FC236}">
                <a16:creationId xmlns:a16="http://schemas.microsoft.com/office/drawing/2014/main" id="{5F2D8E29-6249-4953-E470-7F01295895FC}"/>
              </a:ext>
            </a:extLst>
          </p:cNvPr>
          <p:cNvSpPr>
            <a:spLocks noGrp="1"/>
          </p:cNvSpPr>
          <p:nvPr>
            <p:ph type="sldNum" sz="quarter" idx="12"/>
          </p:nvPr>
        </p:nvSpPr>
        <p:spPr/>
        <p:txBody>
          <a:bodyPr/>
          <a:lstStyle/>
          <a:p>
            <a:fld id="{A72D5C6A-254E-4B48-BAF9-38482276646E}" type="slidenum">
              <a:rPr lang="fr-FR" smtClean="0"/>
              <a:t>17</a:t>
            </a:fld>
            <a:endParaRPr lang="fr-FR"/>
          </a:p>
        </p:txBody>
      </p:sp>
      <p:pic>
        <p:nvPicPr>
          <p:cNvPr id="4" name="Image 3">
            <a:extLst>
              <a:ext uri="{FF2B5EF4-FFF2-40B4-BE49-F238E27FC236}">
                <a16:creationId xmlns:a16="http://schemas.microsoft.com/office/drawing/2014/main" id="{2A760945-2100-60E0-C465-C59E954AD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103" y="1560585"/>
            <a:ext cx="5279134" cy="5196155"/>
          </a:xfrm>
          <a:prstGeom prst="rect">
            <a:avLst/>
          </a:prstGeom>
        </p:spPr>
      </p:pic>
      <p:pic>
        <p:nvPicPr>
          <p:cNvPr id="8" name="Image 7">
            <a:extLst>
              <a:ext uri="{FF2B5EF4-FFF2-40B4-BE49-F238E27FC236}">
                <a16:creationId xmlns:a16="http://schemas.microsoft.com/office/drawing/2014/main" id="{26534769-6703-B7E6-0DC1-D5BBA80A1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768" y="-76541"/>
            <a:ext cx="4889232" cy="6132631"/>
          </a:xfrm>
          <a:prstGeom prst="rect">
            <a:avLst/>
          </a:prstGeom>
        </p:spPr>
      </p:pic>
    </p:spTree>
    <p:extLst>
      <p:ext uri="{BB962C8B-B14F-4D97-AF65-F5344CB8AC3E}">
        <p14:creationId xmlns:p14="http://schemas.microsoft.com/office/powerpoint/2010/main" val="351506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Conception et codage	</a:t>
            </a:r>
            <a:br>
              <a:rPr lang="fr-FR" dirty="0"/>
            </a:br>
            <a:r>
              <a:rPr lang="fr-FR" sz="2400" dirty="0">
                <a:solidFill>
                  <a:schemeClr val="accent1">
                    <a:lumMod val="60000"/>
                    <a:lumOff val="40000"/>
                  </a:schemeClr>
                </a:solidFill>
              </a:rPr>
              <a:t>Le </a:t>
            </a:r>
            <a:r>
              <a:rPr lang="fr-FR" sz="2400" dirty="0" err="1">
                <a:solidFill>
                  <a:schemeClr val="accent1">
                    <a:lumMod val="60000"/>
                    <a:lumOff val="40000"/>
                  </a:schemeClr>
                </a:solidFill>
              </a:rPr>
              <a:t>back-end</a:t>
            </a:r>
            <a:r>
              <a:rPr lang="fr-FR" sz="2400" dirty="0">
                <a:solidFill>
                  <a:schemeClr val="accent1">
                    <a:lumMod val="60000"/>
                    <a:lumOff val="40000"/>
                  </a:schemeClr>
                </a:solidFill>
              </a:rPr>
              <a:t> </a:t>
            </a:r>
            <a:r>
              <a:rPr lang="fr-FR" dirty="0"/>
              <a:t>	</a:t>
            </a:r>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591068" y="2173941"/>
            <a:ext cx="8915400" cy="3777622"/>
          </a:xfrm>
        </p:spPr>
        <p:txBody>
          <a:bodyPr/>
          <a:lstStyle/>
          <a:p>
            <a:pPr marL="0" indent="0">
              <a:buNone/>
            </a:pPr>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dirty="0"/>
          </a:p>
          <a:p>
            <a:pPr lvl="1"/>
            <a:endParaRPr lang="fr-FR" dirty="0"/>
          </a:p>
          <a:p>
            <a:endParaRPr lang="fr-FR" dirty="0"/>
          </a:p>
        </p:txBody>
      </p:sp>
      <p:pic>
        <p:nvPicPr>
          <p:cNvPr id="2" name="Image 1">
            <a:extLst>
              <a:ext uri="{FF2B5EF4-FFF2-40B4-BE49-F238E27FC236}">
                <a16:creationId xmlns:a16="http://schemas.microsoft.com/office/drawing/2014/main" id="{A4B21BE1-496D-7E41-7163-D223D908CE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695" y="1704085"/>
            <a:ext cx="5410468" cy="2473717"/>
          </a:xfrm>
          <a:prstGeom prst="rect">
            <a:avLst/>
          </a:prstGeom>
          <a:noFill/>
          <a:ln>
            <a:noFill/>
          </a:ln>
        </p:spPr>
      </p:pic>
      <p:pic>
        <p:nvPicPr>
          <p:cNvPr id="3" name="Image 2">
            <a:extLst>
              <a:ext uri="{FF2B5EF4-FFF2-40B4-BE49-F238E27FC236}">
                <a16:creationId xmlns:a16="http://schemas.microsoft.com/office/drawing/2014/main" id="{B093E673-81DE-4AF8-1E83-31A3281BC8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422" y="1704085"/>
            <a:ext cx="5638878" cy="2473717"/>
          </a:xfrm>
          <a:prstGeom prst="rect">
            <a:avLst/>
          </a:prstGeom>
          <a:noFill/>
          <a:ln>
            <a:noFill/>
          </a:ln>
        </p:spPr>
      </p:pic>
      <p:pic>
        <p:nvPicPr>
          <p:cNvPr id="4" name="Image 3">
            <a:extLst>
              <a:ext uri="{FF2B5EF4-FFF2-40B4-BE49-F238E27FC236}">
                <a16:creationId xmlns:a16="http://schemas.microsoft.com/office/drawing/2014/main" id="{49B11872-8FE2-00C4-A9AD-3055BF913EF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4711" y="4223432"/>
            <a:ext cx="6356350" cy="2489200"/>
          </a:xfrm>
          <a:prstGeom prst="rect">
            <a:avLst/>
          </a:prstGeom>
          <a:noFill/>
          <a:ln>
            <a:noFill/>
          </a:ln>
        </p:spPr>
      </p:pic>
      <p:sp>
        <p:nvSpPr>
          <p:cNvPr id="5" name="Espace réservé du numéro de diapositive 4">
            <a:extLst>
              <a:ext uri="{FF2B5EF4-FFF2-40B4-BE49-F238E27FC236}">
                <a16:creationId xmlns:a16="http://schemas.microsoft.com/office/drawing/2014/main" id="{199D2F2A-779C-DD29-1DC2-053774499DBF}"/>
              </a:ext>
            </a:extLst>
          </p:cNvPr>
          <p:cNvSpPr>
            <a:spLocks noGrp="1"/>
          </p:cNvSpPr>
          <p:nvPr>
            <p:ph type="sldNum" sz="quarter" idx="12"/>
          </p:nvPr>
        </p:nvSpPr>
        <p:spPr/>
        <p:txBody>
          <a:bodyPr/>
          <a:lstStyle/>
          <a:p>
            <a:fld id="{A72D5C6A-254E-4B48-BAF9-38482276646E}" type="slidenum">
              <a:rPr lang="fr-FR" smtClean="0"/>
              <a:t>18</a:t>
            </a:fld>
            <a:endParaRPr lang="fr-FR"/>
          </a:p>
        </p:txBody>
      </p:sp>
    </p:spTree>
    <p:extLst>
      <p:ext uri="{BB962C8B-B14F-4D97-AF65-F5344CB8AC3E}">
        <p14:creationId xmlns:p14="http://schemas.microsoft.com/office/powerpoint/2010/main" val="340232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Présentation du jeu d’essai	</a:t>
            </a:r>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386352" y="1368723"/>
            <a:ext cx="8915400" cy="3777622"/>
          </a:xfrm>
        </p:spPr>
        <p:txBody>
          <a:bodyPr/>
          <a:lstStyle/>
          <a:p>
            <a:endParaRPr lang="fr-FR" dirty="0"/>
          </a:p>
          <a:p>
            <a:endParaRPr lang="fr-FR" dirty="0"/>
          </a:p>
          <a:p>
            <a:pPr lvl="1"/>
            <a:endParaRPr lang="fr-FR" dirty="0"/>
          </a:p>
          <a:p>
            <a:endParaRPr lang="fr-FR" dirty="0"/>
          </a:p>
        </p:txBody>
      </p:sp>
      <p:pic>
        <p:nvPicPr>
          <p:cNvPr id="2" name="Image 1">
            <a:extLst>
              <a:ext uri="{FF2B5EF4-FFF2-40B4-BE49-F238E27FC236}">
                <a16:creationId xmlns:a16="http://schemas.microsoft.com/office/drawing/2014/main" id="{41F8D299-8909-1A31-72C6-2A30501CA7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4020" y="1389290"/>
            <a:ext cx="4640645" cy="2281010"/>
          </a:xfrm>
          <a:prstGeom prst="rect">
            <a:avLst/>
          </a:prstGeom>
          <a:noFill/>
          <a:ln>
            <a:noFill/>
          </a:ln>
        </p:spPr>
      </p:pic>
      <p:pic>
        <p:nvPicPr>
          <p:cNvPr id="3" name="Image 2">
            <a:extLst>
              <a:ext uri="{FF2B5EF4-FFF2-40B4-BE49-F238E27FC236}">
                <a16:creationId xmlns:a16="http://schemas.microsoft.com/office/drawing/2014/main" id="{494E363E-BCE7-E748-C150-88303869C6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4052" y="1389290"/>
            <a:ext cx="4939947" cy="2281010"/>
          </a:xfrm>
          <a:prstGeom prst="rect">
            <a:avLst/>
          </a:prstGeom>
          <a:noFill/>
          <a:ln>
            <a:noFill/>
          </a:ln>
        </p:spPr>
      </p:pic>
      <p:pic>
        <p:nvPicPr>
          <p:cNvPr id="4" name="Image 3">
            <a:extLst>
              <a:ext uri="{FF2B5EF4-FFF2-40B4-BE49-F238E27FC236}">
                <a16:creationId xmlns:a16="http://schemas.microsoft.com/office/drawing/2014/main" id="{761A9912-76B5-0599-CBC6-4FD3A15823D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8899" y="3805710"/>
            <a:ext cx="6356350" cy="2824031"/>
          </a:xfrm>
          <a:prstGeom prst="rect">
            <a:avLst/>
          </a:prstGeom>
          <a:noFill/>
          <a:ln>
            <a:noFill/>
          </a:ln>
        </p:spPr>
      </p:pic>
      <p:sp>
        <p:nvSpPr>
          <p:cNvPr id="5" name="Espace réservé du numéro de diapositive 4">
            <a:extLst>
              <a:ext uri="{FF2B5EF4-FFF2-40B4-BE49-F238E27FC236}">
                <a16:creationId xmlns:a16="http://schemas.microsoft.com/office/drawing/2014/main" id="{A7E1C744-E459-E44F-EB5C-34B90FFDB85B}"/>
              </a:ext>
            </a:extLst>
          </p:cNvPr>
          <p:cNvSpPr>
            <a:spLocks noGrp="1"/>
          </p:cNvSpPr>
          <p:nvPr>
            <p:ph type="sldNum" sz="quarter" idx="12"/>
          </p:nvPr>
        </p:nvSpPr>
        <p:spPr/>
        <p:txBody>
          <a:bodyPr/>
          <a:lstStyle/>
          <a:p>
            <a:fld id="{A72D5C6A-254E-4B48-BAF9-38482276646E}" type="slidenum">
              <a:rPr lang="fr-FR" smtClean="0"/>
              <a:t>19</a:t>
            </a:fld>
            <a:endParaRPr lang="fr-FR"/>
          </a:p>
        </p:txBody>
      </p:sp>
    </p:spTree>
    <p:extLst>
      <p:ext uri="{BB962C8B-B14F-4D97-AF65-F5344CB8AC3E}">
        <p14:creationId xmlns:p14="http://schemas.microsoft.com/office/powerpoint/2010/main" val="153796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lstStyle/>
          <a:p>
            <a:r>
              <a:rPr lang="fr-FR" dirty="0"/>
              <a:t>SOMMAIRE</a:t>
            </a: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p:txBody>
          <a:bodyPr/>
          <a:lstStyle/>
          <a:p>
            <a:pPr algn="just"/>
            <a:r>
              <a:rPr lang="fr-FR" sz="1800" dirty="0">
                <a:solidFill>
                  <a:schemeClr val="tx1"/>
                </a:solidFill>
                <a:latin typeface="Cambria" panose="02040503050406030204" pitchFamily="18" charset="0"/>
                <a:ea typeface="Cambria" panose="02040503050406030204" pitchFamily="18" charset="0"/>
                <a:hlinkClick r:id="rId4" action="ppaction://hlinksldjump">
                  <a:extLst>
                    <a:ext uri="{A12FA001-AC4F-418D-AE19-62706E023703}">
                      <ahyp:hlinkClr xmlns:ahyp="http://schemas.microsoft.com/office/drawing/2018/hyperlinkcolor" val="tx"/>
                    </a:ext>
                  </a:extLst>
                </a:hlinkClick>
              </a:rPr>
              <a:t>Présentation de l’entreprise où j’ai effectué mon stage </a:t>
            </a:r>
            <a:endParaRPr lang="fr-FR" sz="1800" dirty="0">
              <a:solidFill>
                <a:schemeClr val="tx1"/>
              </a:solidFill>
              <a:latin typeface="Cambria" panose="02040503050406030204" pitchFamily="18" charset="0"/>
              <a:ea typeface="Cambria" panose="02040503050406030204" pitchFamily="18" charset="0"/>
            </a:endParaRPr>
          </a:p>
          <a:p>
            <a:pPr algn="just"/>
            <a:r>
              <a:rPr lang="fr-FR" sz="1800" dirty="0">
                <a:solidFill>
                  <a:schemeClr val="tx1"/>
                </a:solidFill>
                <a:latin typeface="Cambria" panose="02040503050406030204" pitchFamily="18" charset="0"/>
                <a:ea typeface="Cambria" panose="02040503050406030204" pitchFamily="18" charset="0"/>
                <a:hlinkClick r:id="rId5" action="ppaction://hlinksldjump">
                  <a:extLst>
                    <a:ext uri="{A12FA001-AC4F-418D-AE19-62706E023703}">
                      <ahyp:hlinkClr xmlns:ahyp="http://schemas.microsoft.com/office/drawing/2018/hyperlinkcolor" val="tx"/>
                    </a:ext>
                  </a:extLst>
                </a:hlinkClick>
              </a:rPr>
              <a:t>Contexte des projets</a:t>
            </a:r>
            <a:endParaRPr lang="fr-FR" sz="1800" dirty="0">
              <a:solidFill>
                <a:schemeClr val="tx1"/>
              </a:solidFill>
              <a:latin typeface="Cambria" panose="02040503050406030204" pitchFamily="18" charset="0"/>
              <a:ea typeface="Cambria" panose="02040503050406030204" pitchFamily="18" charset="0"/>
            </a:endParaRPr>
          </a:p>
          <a:p>
            <a:pPr algn="just"/>
            <a:r>
              <a:rPr lang="fr-FR" sz="1800" dirty="0">
                <a:solidFill>
                  <a:schemeClr val="tx1"/>
                </a:solidFill>
                <a:latin typeface="Cambria" panose="02040503050406030204" pitchFamily="18" charset="0"/>
                <a:ea typeface="Cambria" panose="02040503050406030204" pitchFamily="18" charset="0"/>
                <a:hlinkClick r:id="rId6" action="ppaction://hlinksldjump">
                  <a:extLst>
                    <a:ext uri="{A12FA001-AC4F-418D-AE19-62706E023703}">
                      <ahyp:hlinkClr xmlns:ahyp="http://schemas.microsoft.com/office/drawing/2018/hyperlinkcolor" val="tx"/>
                    </a:ext>
                  </a:extLst>
                </a:hlinkClick>
              </a:rPr>
              <a:t>Conception et codage </a:t>
            </a:r>
            <a:endParaRPr lang="fr-FR" sz="1800" dirty="0">
              <a:solidFill>
                <a:schemeClr val="tx1"/>
              </a:solidFill>
              <a:latin typeface="Cambria" panose="02040503050406030204" pitchFamily="18" charset="0"/>
              <a:ea typeface="Cambria" panose="02040503050406030204" pitchFamily="18" charset="0"/>
            </a:endParaRPr>
          </a:p>
          <a:p>
            <a:pPr algn="just"/>
            <a:r>
              <a:rPr lang="fr-FR" sz="1800" dirty="0">
                <a:solidFill>
                  <a:schemeClr val="tx1"/>
                </a:solidFill>
                <a:latin typeface="Cambria" panose="02040503050406030204" pitchFamily="18" charset="0"/>
                <a:ea typeface="Cambria" panose="02040503050406030204" pitchFamily="18" charset="0"/>
                <a:hlinkClick r:id="rId7" action="ppaction://hlinksldjump">
                  <a:extLst>
                    <a:ext uri="{A12FA001-AC4F-418D-AE19-62706E023703}">
                      <ahyp:hlinkClr xmlns:ahyp="http://schemas.microsoft.com/office/drawing/2018/hyperlinkcolor" val="tx"/>
                    </a:ext>
                  </a:extLst>
                </a:hlinkClick>
              </a:rPr>
              <a:t>Présentation du jeu d’essai </a:t>
            </a:r>
            <a:endParaRPr lang="fr-FR" sz="1800" dirty="0">
              <a:solidFill>
                <a:schemeClr val="tx1"/>
              </a:solidFill>
              <a:latin typeface="Cambria" panose="02040503050406030204" pitchFamily="18" charset="0"/>
              <a:ea typeface="Cambria" panose="02040503050406030204" pitchFamily="18" charset="0"/>
            </a:endParaRPr>
          </a:p>
          <a:p>
            <a:pPr algn="just"/>
            <a:r>
              <a:rPr lang="fr-FR" dirty="0">
                <a:solidFill>
                  <a:schemeClr val="tx1"/>
                </a:solidFill>
                <a:latin typeface="Cambria" panose="02040503050406030204" pitchFamily="18" charset="0"/>
                <a:ea typeface="Cambria" panose="02040503050406030204" pitchFamily="18" charset="0"/>
                <a:hlinkClick r:id="rId8" action="ppaction://hlinksldjump">
                  <a:extLst>
                    <a:ext uri="{A12FA001-AC4F-418D-AE19-62706E023703}">
                      <ahyp:hlinkClr xmlns:ahyp="http://schemas.microsoft.com/office/drawing/2018/hyperlinkcolor" val="tx"/>
                    </a:ext>
                  </a:extLst>
                </a:hlinkClick>
              </a:rPr>
              <a:t>Sécurité</a:t>
            </a:r>
            <a:endParaRPr lang="fr-FR" dirty="0">
              <a:solidFill>
                <a:schemeClr val="tx1"/>
              </a:solidFill>
              <a:latin typeface="Cambria" panose="02040503050406030204" pitchFamily="18" charset="0"/>
              <a:ea typeface="Cambria" panose="02040503050406030204" pitchFamily="18" charset="0"/>
            </a:endParaRPr>
          </a:p>
          <a:p>
            <a:pPr algn="just"/>
            <a:r>
              <a:rPr lang="fr-FR" sz="1800" dirty="0">
                <a:solidFill>
                  <a:schemeClr val="tx1"/>
                </a:solidFill>
                <a:latin typeface="Cambria" panose="02040503050406030204" pitchFamily="18" charset="0"/>
                <a:ea typeface="Cambria" panose="02040503050406030204" pitchFamily="18" charset="0"/>
                <a:hlinkClick r:id="rId9" action="ppaction://hlinksldjump">
                  <a:extLst>
                    <a:ext uri="{A12FA001-AC4F-418D-AE19-62706E023703}">
                      <ahyp:hlinkClr xmlns:ahyp="http://schemas.microsoft.com/office/drawing/2018/hyperlinkcolor" val="tx"/>
                    </a:ext>
                  </a:extLst>
                </a:hlinkClick>
              </a:rPr>
              <a:t>Référencement</a:t>
            </a:r>
            <a:endParaRPr lang="fr-FR" sz="1800" dirty="0">
              <a:solidFill>
                <a:schemeClr val="tx1"/>
              </a:solidFill>
              <a:latin typeface="Cambria" panose="02040503050406030204" pitchFamily="18" charset="0"/>
              <a:ea typeface="Cambria" panose="02040503050406030204" pitchFamily="18" charset="0"/>
            </a:endParaRPr>
          </a:p>
          <a:p>
            <a:pPr algn="just"/>
            <a:r>
              <a:rPr lang="fr-FR" sz="1800" dirty="0">
                <a:solidFill>
                  <a:schemeClr val="tx1"/>
                </a:solidFill>
                <a:latin typeface="Cambria" panose="02040503050406030204" pitchFamily="18" charset="0"/>
                <a:ea typeface="Cambria" panose="02040503050406030204" pitchFamily="18" charset="0"/>
                <a:hlinkClick r:id="rId10" action="ppaction://hlinksldjump">
                  <a:extLst>
                    <a:ext uri="{A12FA001-AC4F-418D-AE19-62706E023703}">
                      <ahyp:hlinkClr xmlns:ahyp="http://schemas.microsoft.com/office/drawing/2018/hyperlinkcolor" val="tx"/>
                    </a:ext>
                  </a:extLst>
                </a:hlinkClick>
              </a:rPr>
              <a:t>Exemple de recherche effectuée à partir d’un site anglophone </a:t>
            </a:r>
            <a:endParaRPr lang="fr-FR" sz="1800" dirty="0">
              <a:solidFill>
                <a:schemeClr val="tx1"/>
              </a:solidFill>
              <a:latin typeface="Cambria" panose="02040503050406030204" pitchFamily="18" charset="0"/>
              <a:ea typeface="Cambria" panose="02040503050406030204" pitchFamily="18" charset="0"/>
            </a:endParaRPr>
          </a:p>
          <a:p>
            <a:pPr algn="just"/>
            <a:r>
              <a:rPr lang="fr-FR" sz="1800" dirty="0">
                <a:solidFill>
                  <a:schemeClr val="tx1"/>
                </a:solidFill>
                <a:latin typeface="Cambria" panose="02040503050406030204" pitchFamily="18" charset="0"/>
                <a:ea typeface="Cambria" panose="02040503050406030204" pitchFamily="18" charset="0"/>
                <a:hlinkClick r:id="rId11" action="ppaction://hlinksldjump">
                  <a:extLst>
                    <a:ext uri="{A12FA001-AC4F-418D-AE19-62706E023703}">
                      <ahyp:hlinkClr xmlns:ahyp="http://schemas.microsoft.com/office/drawing/2018/hyperlinkcolor" val="tx"/>
                    </a:ext>
                  </a:extLst>
                </a:hlinkClick>
              </a:rPr>
              <a:t>Conclusion</a:t>
            </a:r>
            <a:endParaRPr lang="fr-FR" sz="1800" dirty="0">
              <a:solidFill>
                <a:schemeClr val="tx1"/>
              </a:solidFill>
              <a:latin typeface="Cambria" panose="02040503050406030204" pitchFamily="18" charset="0"/>
              <a:ea typeface="Cambria" panose="02040503050406030204" pitchFamily="18" charset="0"/>
            </a:endParaRPr>
          </a:p>
          <a:p>
            <a:pPr marL="0" indent="0">
              <a:buNone/>
            </a:pPr>
            <a:endParaRPr lang="fr-FR" dirty="0"/>
          </a:p>
        </p:txBody>
      </p:sp>
      <p:sp>
        <p:nvSpPr>
          <p:cNvPr id="2" name="Espace réservé du numéro de diapositive 1">
            <a:extLst>
              <a:ext uri="{FF2B5EF4-FFF2-40B4-BE49-F238E27FC236}">
                <a16:creationId xmlns:a16="http://schemas.microsoft.com/office/drawing/2014/main" id="{D512C25D-1147-2C27-FF0B-F5E40D46C7C5}"/>
              </a:ext>
            </a:extLst>
          </p:cNvPr>
          <p:cNvSpPr>
            <a:spLocks noGrp="1"/>
          </p:cNvSpPr>
          <p:nvPr>
            <p:ph type="sldNum" sz="quarter" idx="12"/>
          </p:nvPr>
        </p:nvSpPr>
        <p:spPr/>
        <p:txBody>
          <a:bodyPr/>
          <a:lstStyle/>
          <a:p>
            <a:fld id="{A72D5C6A-254E-4B48-BAF9-38482276646E}" type="slidenum">
              <a:rPr lang="fr-FR" smtClean="0"/>
              <a:t>2</a:t>
            </a:fld>
            <a:endParaRPr lang="fr-FR"/>
          </a:p>
        </p:txBody>
      </p:sp>
    </p:spTree>
    <p:extLst>
      <p:ext uri="{BB962C8B-B14F-4D97-AF65-F5344CB8AC3E}">
        <p14:creationId xmlns:p14="http://schemas.microsoft.com/office/powerpoint/2010/main" val="165571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Présentation du jeu d’essai	</a:t>
            </a:r>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591068" y="2173941"/>
            <a:ext cx="8915400" cy="3777622"/>
          </a:xfrm>
        </p:spPr>
        <p:txBody>
          <a:bodyPr/>
          <a:lstStyle/>
          <a:p>
            <a:pPr marL="0" indent="0">
              <a:buNone/>
            </a:pPr>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dirty="0"/>
          </a:p>
          <a:p>
            <a:pPr lvl="1"/>
            <a:endParaRPr lang="fr-FR" dirty="0"/>
          </a:p>
          <a:p>
            <a:endParaRPr lang="fr-FR" dirty="0"/>
          </a:p>
        </p:txBody>
      </p:sp>
      <p:pic>
        <p:nvPicPr>
          <p:cNvPr id="2" name="Image 1">
            <a:extLst>
              <a:ext uri="{FF2B5EF4-FFF2-40B4-BE49-F238E27FC236}">
                <a16:creationId xmlns:a16="http://schemas.microsoft.com/office/drawing/2014/main" id="{531B7F82-3F11-539B-9B61-07BE384F153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1579" y="3664207"/>
            <a:ext cx="5520261" cy="2303741"/>
          </a:xfrm>
          <a:prstGeom prst="rect">
            <a:avLst/>
          </a:prstGeom>
          <a:noFill/>
          <a:ln>
            <a:noFill/>
          </a:ln>
        </p:spPr>
      </p:pic>
      <p:sp>
        <p:nvSpPr>
          <p:cNvPr id="5" name="Espace réservé du numéro de diapositive 4">
            <a:extLst>
              <a:ext uri="{FF2B5EF4-FFF2-40B4-BE49-F238E27FC236}">
                <a16:creationId xmlns:a16="http://schemas.microsoft.com/office/drawing/2014/main" id="{84F1D139-290D-6D67-E5D9-8AADDAAC419A}"/>
              </a:ext>
            </a:extLst>
          </p:cNvPr>
          <p:cNvSpPr>
            <a:spLocks noGrp="1"/>
          </p:cNvSpPr>
          <p:nvPr>
            <p:ph type="sldNum" sz="quarter" idx="12"/>
          </p:nvPr>
        </p:nvSpPr>
        <p:spPr/>
        <p:txBody>
          <a:bodyPr/>
          <a:lstStyle/>
          <a:p>
            <a:fld id="{A72D5C6A-254E-4B48-BAF9-38482276646E}" type="slidenum">
              <a:rPr lang="fr-FR" smtClean="0"/>
              <a:t>20</a:t>
            </a:fld>
            <a:endParaRPr lang="fr-FR"/>
          </a:p>
        </p:txBody>
      </p:sp>
      <p:pic>
        <p:nvPicPr>
          <p:cNvPr id="10" name="Image 9">
            <a:extLst>
              <a:ext uri="{FF2B5EF4-FFF2-40B4-BE49-F238E27FC236}">
                <a16:creationId xmlns:a16="http://schemas.microsoft.com/office/drawing/2014/main" id="{A6AE67A2-81F1-783F-61A4-ABFE655CD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839" y="1594697"/>
            <a:ext cx="5169161" cy="1531962"/>
          </a:xfrm>
          <a:prstGeom prst="rect">
            <a:avLst/>
          </a:prstGeom>
        </p:spPr>
      </p:pic>
      <p:pic>
        <p:nvPicPr>
          <p:cNvPr id="12" name="Image 11">
            <a:extLst>
              <a:ext uri="{FF2B5EF4-FFF2-40B4-BE49-F238E27FC236}">
                <a16:creationId xmlns:a16="http://schemas.microsoft.com/office/drawing/2014/main" id="{66740589-585B-BBAA-B09F-6EC47D17B0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566" y="1594697"/>
            <a:ext cx="5029273" cy="1510420"/>
          </a:xfrm>
          <a:prstGeom prst="rect">
            <a:avLst/>
          </a:prstGeom>
        </p:spPr>
      </p:pic>
      <p:pic>
        <p:nvPicPr>
          <p:cNvPr id="14" name="Image 13">
            <a:extLst>
              <a:ext uri="{FF2B5EF4-FFF2-40B4-BE49-F238E27FC236}">
                <a16:creationId xmlns:a16="http://schemas.microsoft.com/office/drawing/2014/main" id="{8DF49DBA-0555-AA95-00A9-06F3F3E8A9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7830" y="3664207"/>
            <a:ext cx="5117491" cy="2287356"/>
          </a:xfrm>
          <a:prstGeom prst="rect">
            <a:avLst/>
          </a:prstGeom>
        </p:spPr>
      </p:pic>
    </p:spTree>
    <p:extLst>
      <p:ext uri="{BB962C8B-B14F-4D97-AF65-F5344CB8AC3E}">
        <p14:creationId xmlns:p14="http://schemas.microsoft.com/office/powerpoint/2010/main" val="1473471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Présentation du jeu d’essai	</a:t>
            </a:r>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591068" y="2173941"/>
            <a:ext cx="8915400" cy="3777622"/>
          </a:xfrm>
        </p:spPr>
        <p:txBody>
          <a:bodyPr/>
          <a:lstStyle/>
          <a:p>
            <a:pPr marL="0" indent="0">
              <a:buNone/>
            </a:pPr>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dirty="0"/>
          </a:p>
          <a:p>
            <a:pPr lvl="1"/>
            <a:endParaRPr lang="fr-FR" dirty="0"/>
          </a:p>
          <a:p>
            <a:endParaRPr lang="fr-FR" dirty="0"/>
          </a:p>
        </p:txBody>
      </p:sp>
      <p:sp>
        <p:nvSpPr>
          <p:cNvPr id="5" name="Espace réservé du numéro de diapositive 4">
            <a:extLst>
              <a:ext uri="{FF2B5EF4-FFF2-40B4-BE49-F238E27FC236}">
                <a16:creationId xmlns:a16="http://schemas.microsoft.com/office/drawing/2014/main" id="{199D2F2A-779C-DD29-1DC2-053774499DBF}"/>
              </a:ext>
            </a:extLst>
          </p:cNvPr>
          <p:cNvSpPr>
            <a:spLocks noGrp="1"/>
          </p:cNvSpPr>
          <p:nvPr>
            <p:ph type="sldNum" sz="quarter" idx="12"/>
          </p:nvPr>
        </p:nvSpPr>
        <p:spPr/>
        <p:txBody>
          <a:bodyPr/>
          <a:lstStyle/>
          <a:p>
            <a:fld id="{A72D5C6A-254E-4B48-BAF9-38482276646E}" type="slidenum">
              <a:rPr lang="fr-FR" smtClean="0"/>
              <a:t>21</a:t>
            </a:fld>
            <a:endParaRPr lang="fr-FR"/>
          </a:p>
        </p:txBody>
      </p:sp>
      <p:pic>
        <p:nvPicPr>
          <p:cNvPr id="10" name="Image 9">
            <a:extLst>
              <a:ext uri="{FF2B5EF4-FFF2-40B4-BE49-F238E27FC236}">
                <a16:creationId xmlns:a16="http://schemas.microsoft.com/office/drawing/2014/main" id="{789C43EA-F4B8-9615-B77A-377A8F731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579" y="1421848"/>
            <a:ext cx="5555646" cy="2450850"/>
          </a:xfrm>
          <a:prstGeom prst="rect">
            <a:avLst/>
          </a:prstGeom>
        </p:spPr>
      </p:pic>
      <p:pic>
        <p:nvPicPr>
          <p:cNvPr id="12" name="Image 11">
            <a:extLst>
              <a:ext uri="{FF2B5EF4-FFF2-40B4-BE49-F238E27FC236}">
                <a16:creationId xmlns:a16="http://schemas.microsoft.com/office/drawing/2014/main" id="{28CAC904-1BD0-C99B-4F63-FC6B344D2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3841" y="1421848"/>
            <a:ext cx="4783017" cy="2450851"/>
          </a:xfrm>
          <a:prstGeom prst="rect">
            <a:avLst/>
          </a:prstGeom>
        </p:spPr>
      </p:pic>
      <p:pic>
        <p:nvPicPr>
          <p:cNvPr id="14" name="Image 13">
            <a:extLst>
              <a:ext uri="{FF2B5EF4-FFF2-40B4-BE49-F238E27FC236}">
                <a16:creationId xmlns:a16="http://schemas.microsoft.com/office/drawing/2014/main" id="{337A41B8-832F-AAAB-7592-855B1E0B8A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4452" y="4062752"/>
            <a:ext cx="5814348" cy="2471327"/>
          </a:xfrm>
          <a:prstGeom prst="rect">
            <a:avLst/>
          </a:prstGeom>
        </p:spPr>
      </p:pic>
    </p:spTree>
    <p:extLst>
      <p:ext uri="{BB962C8B-B14F-4D97-AF65-F5344CB8AC3E}">
        <p14:creationId xmlns:p14="http://schemas.microsoft.com/office/powerpoint/2010/main" val="2170958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sz="4000" b="1" dirty="0">
                <a:effectLst/>
                <a:latin typeface="Cambria" panose="02040503050406030204" pitchFamily="18" charset="0"/>
                <a:ea typeface="Cambria" panose="02040503050406030204" pitchFamily="18" charset="0"/>
                <a:cs typeface="Cambria" panose="02040503050406030204" pitchFamily="18" charset="0"/>
              </a:rPr>
              <a:t>Sécurité</a:t>
            </a:r>
            <a:br>
              <a:rPr lang="fr-FR" sz="1800" dirty="0">
                <a:effectLst/>
                <a:latin typeface="Cambria" panose="02040503050406030204" pitchFamily="18" charset="0"/>
                <a:ea typeface="Cambria" panose="02040503050406030204" pitchFamily="18" charset="0"/>
                <a:cs typeface="Cambria" panose="02040503050406030204" pitchFamily="18" charset="0"/>
              </a:rPr>
            </a:br>
            <a:r>
              <a:rPr lang="fr-FR" dirty="0"/>
              <a:t>	</a:t>
            </a:r>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589212" y="1540189"/>
            <a:ext cx="8915400" cy="3777622"/>
          </a:xfrm>
        </p:spPr>
        <p:txBody>
          <a:bodyPr/>
          <a:lstStyle/>
          <a:p>
            <a:pPr marL="0" indent="0">
              <a:buNone/>
            </a:pPr>
            <a:endParaRPr lang="fr-FR" sz="1800" b="1" dirty="0">
              <a:effectLst/>
              <a:latin typeface="Cambria" panose="02040503050406030204" pitchFamily="18" charset="0"/>
              <a:ea typeface="Symbol" panose="05050102010706020507" pitchFamily="18" charset="2"/>
              <a:cs typeface="Symbol" panose="05050102010706020507" pitchFamily="18" charset="2"/>
            </a:endParaRPr>
          </a:p>
          <a:p>
            <a:r>
              <a:rPr lang="fr-FR" b="1" dirty="0" err="1">
                <a:latin typeface="Cambria" panose="02040503050406030204" pitchFamily="18" charset="0"/>
                <a:ea typeface="Symbol" panose="05050102010706020507" pitchFamily="18" charset="2"/>
                <a:cs typeface="Symbol" panose="05050102010706020507" pitchFamily="18" charset="2"/>
              </a:rPr>
              <a:t>hashpassword</a:t>
            </a:r>
            <a:endParaRPr lang="fr-FR" sz="1800" b="1" dirty="0">
              <a:effectLst/>
              <a:latin typeface="Cambria" panose="02040503050406030204" pitchFamily="18" charset="0"/>
              <a:ea typeface="Symbol" panose="05050102010706020507" pitchFamily="18" charset="2"/>
              <a:cs typeface="Symbol" panose="05050102010706020507" pitchFamily="18" charset="2"/>
            </a:endParaRPr>
          </a:p>
          <a:p>
            <a:r>
              <a:rPr lang="fr-FR" sz="1800" b="1" dirty="0" err="1">
                <a:effectLst/>
                <a:latin typeface="Cambria" panose="02040503050406030204" pitchFamily="18" charset="0"/>
                <a:ea typeface="Symbol" panose="05050102010706020507" pitchFamily="18" charset="2"/>
                <a:cs typeface="Symbol" panose="05050102010706020507" pitchFamily="18" charset="2"/>
              </a:rPr>
              <a:t>security.yaml</a:t>
            </a:r>
            <a:endParaRPr lang="fr-FR" sz="1800" b="1" dirty="0">
              <a:effectLst/>
              <a:latin typeface="Cambria" panose="02040503050406030204" pitchFamily="18" charset="0"/>
              <a:ea typeface="Symbol" panose="05050102010706020507" pitchFamily="18" charset="2"/>
              <a:cs typeface="Symbol" panose="05050102010706020507" pitchFamily="18" charset="2"/>
            </a:endParaRPr>
          </a:p>
          <a:p>
            <a:r>
              <a:rPr lang="fr-FR" sz="1800" b="1" dirty="0">
                <a:effectLst/>
                <a:latin typeface="Cambria" panose="02040503050406030204" pitchFamily="18" charset="0"/>
                <a:ea typeface="Symbol" panose="05050102010706020507" pitchFamily="18" charset="2"/>
                <a:cs typeface="Symbol" panose="05050102010706020507" pitchFamily="18" charset="2"/>
              </a:rPr>
              <a:t>Rôles</a:t>
            </a:r>
          </a:p>
          <a:p>
            <a:r>
              <a:rPr lang="fr-FR" b="1" dirty="0">
                <a:latin typeface="Cambria" panose="02040503050406030204" pitchFamily="18" charset="0"/>
              </a:rPr>
              <a:t>Contrainte de validation</a:t>
            </a:r>
            <a:endParaRPr lang="fr-FR" sz="1800" b="1" dirty="0">
              <a:effectLst/>
              <a:latin typeface="Cambria" panose="02040503050406030204" pitchFamily="18" charset="0"/>
              <a:ea typeface="Symbol" panose="05050102010706020507" pitchFamily="18" charset="2"/>
              <a:cs typeface="Symbol" panose="05050102010706020507" pitchFamily="18" charset="2"/>
            </a:endParaRPr>
          </a:p>
          <a:p>
            <a:r>
              <a:rPr lang="fr-FR" b="0" i="0" dirty="0">
                <a:solidFill>
                  <a:srgbClr val="BDC1C6"/>
                </a:solidFill>
                <a:effectLst/>
                <a:latin typeface="arial" panose="020B0604020202020204" pitchFamily="34" charset="0"/>
              </a:rPr>
              <a:t> </a:t>
            </a:r>
            <a:r>
              <a:rPr lang="fr-FR" b="1" dirty="0">
                <a:latin typeface="Cambria" panose="02040503050406030204" pitchFamily="18" charset="0"/>
              </a:rPr>
              <a:t>HSTS</a:t>
            </a:r>
          </a:p>
          <a:p>
            <a:pPr marL="0" indent="0">
              <a:buNone/>
            </a:pPr>
            <a:endParaRPr lang="fr-FR" dirty="0"/>
          </a:p>
          <a:p>
            <a:pPr lvl="1"/>
            <a:endParaRPr lang="fr-FR" dirty="0"/>
          </a:p>
          <a:p>
            <a:endParaRPr lang="fr-FR" dirty="0"/>
          </a:p>
        </p:txBody>
      </p:sp>
      <p:sp>
        <p:nvSpPr>
          <p:cNvPr id="2" name="Espace réservé du numéro de diapositive 1">
            <a:extLst>
              <a:ext uri="{FF2B5EF4-FFF2-40B4-BE49-F238E27FC236}">
                <a16:creationId xmlns:a16="http://schemas.microsoft.com/office/drawing/2014/main" id="{37E3D2A8-79A0-84E2-45A4-17AD64B2C158}"/>
              </a:ext>
            </a:extLst>
          </p:cNvPr>
          <p:cNvSpPr>
            <a:spLocks noGrp="1"/>
          </p:cNvSpPr>
          <p:nvPr>
            <p:ph type="sldNum" sz="quarter" idx="12"/>
          </p:nvPr>
        </p:nvSpPr>
        <p:spPr/>
        <p:txBody>
          <a:bodyPr/>
          <a:lstStyle/>
          <a:p>
            <a:fld id="{A72D5C6A-254E-4B48-BAF9-38482276646E}" type="slidenum">
              <a:rPr lang="fr-FR" smtClean="0"/>
              <a:t>22</a:t>
            </a:fld>
            <a:endParaRPr lang="fr-FR"/>
          </a:p>
        </p:txBody>
      </p:sp>
      <p:pic>
        <p:nvPicPr>
          <p:cNvPr id="4" name="Image 3">
            <a:extLst>
              <a:ext uri="{FF2B5EF4-FFF2-40B4-BE49-F238E27FC236}">
                <a16:creationId xmlns:a16="http://schemas.microsoft.com/office/drawing/2014/main" id="{2DE9F2AA-B838-EB12-CE11-D8C26CF4B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7" y="906493"/>
            <a:ext cx="4779244" cy="716123"/>
          </a:xfrm>
          <a:prstGeom prst="rect">
            <a:avLst/>
          </a:prstGeom>
        </p:spPr>
      </p:pic>
      <p:pic>
        <p:nvPicPr>
          <p:cNvPr id="8" name="Image 7">
            <a:extLst>
              <a:ext uri="{FF2B5EF4-FFF2-40B4-BE49-F238E27FC236}">
                <a16:creationId xmlns:a16="http://schemas.microsoft.com/office/drawing/2014/main" id="{AB128BA4-7440-ED9E-60C3-C26D23E02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827" y="1791138"/>
            <a:ext cx="5692783" cy="1412654"/>
          </a:xfrm>
          <a:prstGeom prst="rect">
            <a:avLst/>
          </a:prstGeom>
        </p:spPr>
      </p:pic>
      <p:pic>
        <p:nvPicPr>
          <p:cNvPr id="11" name="Image 10">
            <a:extLst>
              <a:ext uri="{FF2B5EF4-FFF2-40B4-BE49-F238E27FC236}">
                <a16:creationId xmlns:a16="http://schemas.microsoft.com/office/drawing/2014/main" id="{762AAF31-4B31-A96A-2DBF-C7989BBDBC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214" y="4503804"/>
            <a:ext cx="3743568" cy="2146378"/>
          </a:xfrm>
          <a:prstGeom prst="rect">
            <a:avLst/>
          </a:prstGeom>
        </p:spPr>
      </p:pic>
      <p:pic>
        <p:nvPicPr>
          <p:cNvPr id="13" name="Image 12">
            <a:extLst>
              <a:ext uri="{FF2B5EF4-FFF2-40B4-BE49-F238E27FC236}">
                <a16:creationId xmlns:a16="http://schemas.microsoft.com/office/drawing/2014/main" id="{FEBA15FD-66D0-EE81-796A-FB2C215618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0826" y="3399021"/>
            <a:ext cx="5692784" cy="1120907"/>
          </a:xfrm>
          <a:prstGeom prst="rect">
            <a:avLst/>
          </a:prstGeom>
        </p:spPr>
      </p:pic>
      <p:pic>
        <p:nvPicPr>
          <p:cNvPr id="15" name="Image 14">
            <a:extLst>
              <a:ext uri="{FF2B5EF4-FFF2-40B4-BE49-F238E27FC236}">
                <a16:creationId xmlns:a16="http://schemas.microsoft.com/office/drawing/2014/main" id="{D31BF071-4D3E-166D-57D5-4028F7D766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4709937"/>
            <a:ext cx="5812598" cy="1280890"/>
          </a:xfrm>
          <a:prstGeom prst="rect">
            <a:avLst/>
          </a:prstGeom>
        </p:spPr>
      </p:pic>
    </p:spTree>
    <p:extLst>
      <p:ext uri="{BB962C8B-B14F-4D97-AF65-F5344CB8AC3E}">
        <p14:creationId xmlns:p14="http://schemas.microsoft.com/office/powerpoint/2010/main" val="166783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BF8C-EE75-7602-94EC-E79BE85BE4E5}"/>
              </a:ext>
            </a:extLst>
          </p:cNvPr>
          <p:cNvSpPr>
            <a:spLocks noGrp="1"/>
          </p:cNvSpPr>
          <p:nvPr>
            <p:ph type="title"/>
          </p:nvPr>
        </p:nvSpPr>
        <p:spPr/>
        <p:txBody>
          <a:bodyPr/>
          <a:lstStyle/>
          <a:p>
            <a:r>
              <a:rPr lang="fr-FR" dirty="0"/>
              <a:t>SEO </a:t>
            </a:r>
            <a:r>
              <a:rPr lang="fr-FR" sz="2800" dirty="0"/>
              <a:t>(</a:t>
            </a:r>
            <a:r>
              <a:rPr lang="fr-FR" sz="2800" dirty="0" err="1"/>
              <a:t>Search</a:t>
            </a:r>
            <a:r>
              <a:rPr lang="fr-FR" sz="2800" dirty="0"/>
              <a:t> Engine </a:t>
            </a:r>
            <a:r>
              <a:rPr lang="fr-FR" sz="2800" dirty="0" err="1"/>
              <a:t>Optimization</a:t>
            </a:r>
            <a:r>
              <a:rPr lang="fr-FR" sz="2800" dirty="0"/>
              <a:t>)</a:t>
            </a:r>
          </a:p>
        </p:txBody>
      </p:sp>
      <p:pic>
        <p:nvPicPr>
          <p:cNvPr id="4" name="Espace réservé du contenu 3">
            <a:extLst>
              <a:ext uri="{FF2B5EF4-FFF2-40B4-BE49-F238E27FC236}">
                <a16:creationId xmlns:a16="http://schemas.microsoft.com/office/drawing/2014/main" id="{B2FD87A0-4D7D-1B98-5D5E-DD62C10D73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62072" y="3250274"/>
            <a:ext cx="7106350" cy="1775357"/>
          </a:xfrm>
          <a:prstGeom prst="rect">
            <a:avLst/>
          </a:prstGeom>
          <a:noFill/>
          <a:ln>
            <a:noFill/>
          </a:ln>
        </p:spPr>
      </p:pic>
      <p:pic>
        <p:nvPicPr>
          <p:cNvPr id="6" name="Image 5">
            <a:extLst>
              <a:ext uri="{FF2B5EF4-FFF2-40B4-BE49-F238E27FC236}">
                <a16:creationId xmlns:a16="http://schemas.microsoft.com/office/drawing/2014/main" id="{45F039F4-C23A-67DD-3A00-62219E7A4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72" y="5065776"/>
            <a:ext cx="7106350" cy="1690965"/>
          </a:xfrm>
          <a:prstGeom prst="rect">
            <a:avLst/>
          </a:prstGeom>
        </p:spPr>
      </p:pic>
      <p:pic>
        <p:nvPicPr>
          <p:cNvPr id="7" name="Image 6">
            <a:extLst>
              <a:ext uri="{FF2B5EF4-FFF2-40B4-BE49-F238E27FC236}">
                <a16:creationId xmlns:a16="http://schemas.microsoft.com/office/drawing/2014/main" id="{8059A5D8-7980-3B48-6818-A8DBE301F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ZoneTexte 8">
            <a:extLst>
              <a:ext uri="{FF2B5EF4-FFF2-40B4-BE49-F238E27FC236}">
                <a16:creationId xmlns:a16="http://schemas.microsoft.com/office/drawing/2014/main" id="{DE9EC61A-610B-855B-BE00-ABCFAD316A7B}"/>
              </a:ext>
            </a:extLst>
          </p:cNvPr>
          <p:cNvSpPr txBox="1"/>
          <p:nvPr/>
        </p:nvSpPr>
        <p:spPr>
          <a:xfrm>
            <a:off x="2886456" y="1474023"/>
            <a:ext cx="7106350" cy="1077218"/>
          </a:xfrm>
          <a:prstGeom prst="rect">
            <a:avLst/>
          </a:prstGeom>
          <a:noFill/>
        </p:spPr>
        <p:txBody>
          <a:bodyPr wrap="square">
            <a:spAutoFit/>
          </a:bodyPr>
          <a:lstStyle/>
          <a:p>
            <a:r>
              <a:rPr lang="fr-FR" sz="1600" dirty="0">
                <a:latin typeface="Cambria" panose="02040503050406030204" pitchFamily="18" charset="0"/>
                <a:ea typeface="Cambria" panose="02040503050406030204" pitchFamily="18" charset="0"/>
                <a:cs typeface="Cambria" panose="02040503050406030204" pitchFamily="18" charset="0"/>
              </a:rPr>
              <a:t>L</a:t>
            </a:r>
            <a:r>
              <a:rPr lang="fr-FR" sz="1600" dirty="0">
                <a:effectLst/>
                <a:latin typeface="Cambria" panose="02040503050406030204" pitchFamily="18" charset="0"/>
                <a:ea typeface="Cambria" panose="02040503050406030204" pitchFamily="18" charset="0"/>
                <a:cs typeface="Cambria" panose="02040503050406030204" pitchFamily="18" charset="0"/>
              </a:rPr>
              <a:t>es balises sémantiques &lt;</a:t>
            </a:r>
            <a:r>
              <a:rPr lang="fr-FR" sz="1600" dirty="0" err="1">
                <a:effectLst/>
                <a:latin typeface="Cambria" panose="02040503050406030204" pitchFamily="18" charset="0"/>
                <a:ea typeface="Cambria" panose="02040503050406030204" pitchFamily="18" charset="0"/>
                <a:cs typeface="Cambria" panose="02040503050406030204" pitchFamily="18" charset="0"/>
              </a:rPr>
              <a:t>nav</a:t>
            </a:r>
            <a:r>
              <a:rPr lang="fr-FR" sz="1600" dirty="0">
                <a:effectLst/>
                <a:latin typeface="Cambria" panose="02040503050406030204" pitchFamily="18" charset="0"/>
                <a:ea typeface="Cambria" panose="02040503050406030204" pitchFamily="18" charset="0"/>
                <a:cs typeface="Cambria" panose="02040503050406030204" pitchFamily="18" charset="0"/>
              </a:rPr>
              <a:t>&gt;, &lt;header&gt; ,&lt;section&gt;, &lt;</a:t>
            </a:r>
            <a:r>
              <a:rPr lang="fr-FR" sz="1600" dirty="0" err="1">
                <a:effectLst/>
                <a:latin typeface="Cambria" panose="02040503050406030204" pitchFamily="18" charset="0"/>
                <a:ea typeface="Cambria" panose="02040503050406030204" pitchFamily="18" charset="0"/>
                <a:cs typeface="Cambria" panose="02040503050406030204" pitchFamily="18" charset="0"/>
              </a:rPr>
              <a:t>footer</a:t>
            </a:r>
            <a:r>
              <a:rPr lang="fr-FR" sz="1600" dirty="0">
                <a:effectLst/>
                <a:latin typeface="Cambria" panose="02040503050406030204" pitchFamily="18" charset="0"/>
                <a:ea typeface="Cambria" panose="02040503050406030204" pitchFamily="18" charset="0"/>
                <a:cs typeface="Cambria" panose="02040503050406030204" pitchFamily="18" charset="0"/>
              </a:rPr>
              <a:t>&gt;…</a:t>
            </a:r>
          </a:p>
          <a:p>
            <a:r>
              <a:rPr lang="fr-FR" sz="1600" dirty="0">
                <a:latin typeface="Cambria" panose="02040503050406030204" pitchFamily="18" charset="0"/>
                <a:ea typeface="Cambria" panose="02040503050406030204" pitchFamily="18" charset="0"/>
                <a:cs typeface="Cambria" panose="02040503050406030204" pitchFamily="18" charset="0"/>
              </a:rPr>
              <a:t>L</a:t>
            </a:r>
            <a:r>
              <a:rPr lang="fr-FR" sz="1600" dirty="0">
                <a:effectLst/>
                <a:latin typeface="Cambria" panose="02040503050406030204" pitchFamily="18" charset="0"/>
                <a:ea typeface="Cambria" panose="02040503050406030204" pitchFamily="18" charset="0"/>
                <a:cs typeface="Cambria" panose="02040503050406030204" pitchFamily="18" charset="0"/>
              </a:rPr>
              <a:t>es balises de titres &lt;h1&gt; à &lt;h6&gt; .</a:t>
            </a:r>
          </a:p>
          <a:p>
            <a:r>
              <a:rPr lang="fr-FR" sz="1600" dirty="0">
                <a:latin typeface="Cambria" panose="02040503050406030204" pitchFamily="18" charset="0"/>
                <a:ea typeface="Cambria" panose="02040503050406030204" pitchFamily="18" charset="0"/>
                <a:cs typeface="Cambria" panose="02040503050406030204" pitchFamily="18" charset="0"/>
              </a:rPr>
              <a:t>Les </a:t>
            </a:r>
            <a:r>
              <a:rPr lang="fr-FR" sz="1600" dirty="0">
                <a:effectLst/>
                <a:latin typeface="Cambria" panose="02040503050406030204" pitchFamily="18" charset="0"/>
                <a:ea typeface="Cambria" panose="02040503050406030204" pitchFamily="18" charset="0"/>
                <a:cs typeface="Cambria" panose="02040503050406030204" pitchFamily="18" charset="0"/>
              </a:rPr>
              <a:t>attributs </a:t>
            </a:r>
            <a:r>
              <a:rPr lang="fr-FR" sz="1600" dirty="0">
                <a:latin typeface="Cambria" panose="02040503050406030204" pitchFamily="18" charset="0"/>
                <a:ea typeface="Cambria" panose="02040503050406030204" pitchFamily="18" charset="0"/>
                <a:cs typeface="Cambria" panose="02040503050406030204" pitchFamily="18" charset="0"/>
              </a:rPr>
              <a:t>Alt dans les images .</a:t>
            </a:r>
            <a:endParaRPr lang="fr-FR" sz="1600" dirty="0">
              <a:effectLst/>
              <a:latin typeface="Cambria" panose="02040503050406030204" pitchFamily="18" charset="0"/>
              <a:ea typeface="Cambria" panose="02040503050406030204" pitchFamily="18" charset="0"/>
              <a:cs typeface="Cambria" panose="02040503050406030204" pitchFamily="18" charset="0"/>
            </a:endParaRPr>
          </a:p>
          <a:p>
            <a:r>
              <a:rPr lang="fr-FR" sz="1600" dirty="0"/>
              <a:t>Les métas description , content ….</a:t>
            </a:r>
          </a:p>
        </p:txBody>
      </p:sp>
      <p:pic>
        <p:nvPicPr>
          <p:cNvPr id="11" name="Image 10">
            <a:extLst>
              <a:ext uri="{FF2B5EF4-FFF2-40B4-BE49-F238E27FC236}">
                <a16:creationId xmlns:a16="http://schemas.microsoft.com/office/drawing/2014/main" id="{B3C1BC02-1CB3-068B-7DC8-3E1907982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456" y="2608115"/>
            <a:ext cx="7882128" cy="535028"/>
          </a:xfrm>
          <a:prstGeom prst="rect">
            <a:avLst/>
          </a:prstGeom>
        </p:spPr>
      </p:pic>
      <p:sp>
        <p:nvSpPr>
          <p:cNvPr id="3" name="Espace réservé du numéro de diapositive 2">
            <a:extLst>
              <a:ext uri="{FF2B5EF4-FFF2-40B4-BE49-F238E27FC236}">
                <a16:creationId xmlns:a16="http://schemas.microsoft.com/office/drawing/2014/main" id="{92254531-1552-D577-F2FA-99CB92CFC127}"/>
              </a:ext>
            </a:extLst>
          </p:cNvPr>
          <p:cNvSpPr>
            <a:spLocks noGrp="1"/>
          </p:cNvSpPr>
          <p:nvPr>
            <p:ph type="sldNum" sz="quarter" idx="12"/>
          </p:nvPr>
        </p:nvSpPr>
        <p:spPr/>
        <p:txBody>
          <a:bodyPr/>
          <a:lstStyle/>
          <a:p>
            <a:fld id="{A72D5C6A-254E-4B48-BAF9-38482276646E}" type="slidenum">
              <a:rPr lang="fr-FR" smtClean="0"/>
              <a:t>23</a:t>
            </a:fld>
            <a:endParaRPr lang="fr-FR"/>
          </a:p>
        </p:txBody>
      </p:sp>
    </p:spTree>
    <p:extLst>
      <p:ext uri="{BB962C8B-B14F-4D97-AF65-F5344CB8AC3E}">
        <p14:creationId xmlns:p14="http://schemas.microsoft.com/office/powerpoint/2010/main" val="192740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a:bodyPr>
          <a:lstStyle/>
          <a:p>
            <a:pPr algn="ctr"/>
            <a:r>
              <a:rPr lang="fr-FR" dirty="0"/>
              <a:t>Exemple de recherche effectuée à partir d’un site anglophone</a:t>
            </a:r>
            <a:endParaRPr lang="fr-FR" sz="2600" dirty="0">
              <a:solidFill>
                <a:schemeClr val="accent1">
                  <a:lumMod val="60000"/>
                  <a:lumOff val="40000"/>
                </a:schemeClr>
              </a:solidFill>
            </a:endParaRPr>
          </a:p>
        </p:txBody>
      </p:sp>
      <p:sp>
        <p:nvSpPr>
          <p:cNvPr id="10" name="Espace réservé du numéro de diapositive 9">
            <a:extLst>
              <a:ext uri="{FF2B5EF4-FFF2-40B4-BE49-F238E27FC236}">
                <a16:creationId xmlns:a16="http://schemas.microsoft.com/office/drawing/2014/main" id="{30D52109-AEF2-E9C4-013F-64514D5630BD}"/>
              </a:ext>
            </a:extLst>
          </p:cNvPr>
          <p:cNvSpPr>
            <a:spLocks noGrp="1"/>
          </p:cNvSpPr>
          <p:nvPr>
            <p:ph type="sldNum" sz="quarter" idx="12"/>
          </p:nvPr>
        </p:nvSpPr>
        <p:spPr/>
        <p:txBody>
          <a:bodyPr/>
          <a:lstStyle/>
          <a:p>
            <a:fld id="{A72D5C6A-254E-4B48-BAF9-38482276646E}" type="slidenum">
              <a:rPr lang="fr-FR" smtClean="0"/>
              <a:t>24</a:t>
            </a:fld>
            <a:endParaRPr lang="fr-FR"/>
          </a:p>
        </p:txBody>
      </p:sp>
      <p:pic>
        <p:nvPicPr>
          <p:cNvPr id="4" name="Image 3">
            <a:extLst>
              <a:ext uri="{FF2B5EF4-FFF2-40B4-BE49-F238E27FC236}">
                <a16:creationId xmlns:a16="http://schemas.microsoft.com/office/drawing/2014/main" id="{961DD3BC-4090-61FD-491D-D89058AFC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6041" y="1905000"/>
            <a:ext cx="8427429" cy="4393045"/>
          </a:xfrm>
          <a:prstGeom prst="rect">
            <a:avLst/>
          </a:prstGeom>
        </p:spPr>
      </p:pic>
    </p:spTree>
    <p:extLst>
      <p:ext uri="{BB962C8B-B14F-4D97-AF65-F5344CB8AC3E}">
        <p14:creationId xmlns:p14="http://schemas.microsoft.com/office/powerpoint/2010/main" val="2353400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fontScale="90000"/>
          </a:bodyPr>
          <a:lstStyle/>
          <a:p>
            <a:r>
              <a:rPr lang="fr-FR" dirty="0"/>
              <a:t>Conclusion</a:t>
            </a:r>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591068" y="2173941"/>
            <a:ext cx="8915400" cy="3777622"/>
          </a:xfrm>
        </p:spPr>
        <p:txBody>
          <a:bodyPr/>
          <a:lstStyle/>
          <a:p>
            <a:pPr marL="0" indent="0">
              <a:buNone/>
            </a:pPr>
            <a:endParaRPr lang="fr-FR" sz="1800" b="0" i="0" u="none" strike="noStrike" baseline="0" dirty="0">
              <a:solidFill>
                <a:srgbClr val="000000"/>
              </a:solidFill>
            </a:endParaRPr>
          </a:p>
          <a:p>
            <a:r>
              <a:rPr lang="fr-FR" sz="1800" b="0" i="0" u="none" strike="noStrike" baseline="0" dirty="0">
                <a:solidFill>
                  <a:srgbClr val="000000"/>
                </a:solidFill>
              </a:rPr>
              <a:t>Sur les projets Solutions909 et </a:t>
            </a:r>
            <a:r>
              <a:rPr lang="fr-FR" sz="1800" b="0" i="0" u="none" strike="noStrike" baseline="0" dirty="0" err="1">
                <a:solidFill>
                  <a:srgbClr val="000000"/>
                </a:solidFill>
              </a:rPr>
              <a:t>Gigisbrand</a:t>
            </a:r>
            <a:endParaRPr lang="fr-FR" sz="1800" b="0" i="0" u="none" strike="noStrike" baseline="0" dirty="0">
              <a:solidFill>
                <a:srgbClr val="000000"/>
              </a:solidFill>
            </a:endParaRPr>
          </a:p>
          <a:p>
            <a:r>
              <a:rPr lang="fr-FR" dirty="0">
                <a:solidFill>
                  <a:srgbClr val="000000"/>
                </a:solidFill>
              </a:rPr>
              <a:t>Ma progression depuis la formation</a:t>
            </a:r>
          </a:p>
          <a:p>
            <a:endParaRPr lang="fr-FR" sz="1800" b="0" i="0" u="none" strike="noStrike" baseline="0" dirty="0">
              <a:solidFill>
                <a:srgbClr val="000000"/>
              </a:solidFill>
            </a:endParaRPr>
          </a:p>
          <a:p>
            <a:endParaRPr lang="fr-FR" dirty="0"/>
          </a:p>
          <a:p>
            <a:pPr lvl="1"/>
            <a:endParaRPr lang="fr-FR" dirty="0"/>
          </a:p>
          <a:p>
            <a:endParaRPr lang="fr-FR" dirty="0"/>
          </a:p>
        </p:txBody>
      </p:sp>
      <p:sp>
        <p:nvSpPr>
          <p:cNvPr id="2" name="Espace réservé du numéro de diapositive 1">
            <a:extLst>
              <a:ext uri="{FF2B5EF4-FFF2-40B4-BE49-F238E27FC236}">
                <a16:creationId xmlns:a16="http://schemas.microsoft.com/office/drawing/2014/main" id="{43CA0E57-0294-D742-1A98-A21BF440FEDE}"/>
              </a:ext>
            </a:extLst>
          </p:cNvPr>
          <p:cNvSpPr>
            <a:spLocks noGrp="1"/>
          </p:cNvSpPr>
          <p:nvPr>
            <p:ph type="sldNum" sz="quarter" idx="12"/>
          </p:nvPr>
        </p:nvSpPr>
        <p:spPr/>
        <p:txBody>
          <a:bodyPr/>
          <a:lstStyle/>
          <a:p>
            <a:fld id="{A72D5C6A-254E-4B48-BAF9-38482276646E}" type="slidenum">
              <a:rPr lang="fr-FR" smtClean="0"/>
              <a:t>25</a:t>
            </a:fld>
            <a:endParaRPr lang="fr-FR"/>
          </a:p>
        </p:txBody>
      </p:sp>
    </p:spTree>
    <p:extLst>
      <p:ext uri="{BB962C8B-B14F-4D97-AF65-F5344CB8AC3E}">
        <p14:creationId xmlns:p14="http://schemas.microsoft.com/office/powerpoint/2010/main" val="2080852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a:xfrm>
            <a:off x="2592925" y="540983"/>
            <a:ext cx="8911687" cy="1280890"/>
          </a:xfrm>
        </p:spPr>
        <p:txBody>
          <a:bodyPr>
            <a:normAutofit fontScale="90000"/>
          </a:bodyPr>
          <a:lstStyle/>
          <a:p>
            <a:br>
              <a:rPr lang="fr-FR" dirty="0"/>
            </a:b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6" name="Espace réservé du contenu 5">
            <a:extLst>
              <a:ext uri="{FF2B5EF4-FFF2-40B4-BE49-F238E27FC236}">
                <a16:creationId xmlns:a16="http://schemas.microsoft.com/office/drawing/2014/main" id="{FCCDD9F1-D23B-551C-28E3-EA53D15CE2AA}"/>
              </a:ext>
            </a:extLst>
          </p:cNvPr>
          <p:cNvSpPr>
            <a:spLocks noGrp="1"/>
          </p:cNvSpPr>
          <p:nvPr>
            <p:ph idx="1"/>
          </p:nvPr>
        </p:nvSpPr>
        <p:spPr>
          <a:xfrm>
            <a:off x="2592925" y="1603621"/>
            <a:ext cx="8915400" cy="3777622"/>
          </a:xfrm>
        </p:spPr>
        <p:txBody>
          <a:bodyPr/>
          <a:lstStyle/>
          <a:p>
            <a:pPr marL="0" indent="0">
              <a:buNone/>
            </a:pPr>
            <a:endParaRPr lang="fr-FR" sz="1800" b="0" i="0" u="none" strike="noStrike" baseline="0" dirty="0">
              <a:solidFill>
                <a:srgbClr val="000000"/>
              </a:solidFill>
            </a:endParaRPr>
          </a:p>
          <a:p>
            <a:endParaRPr lang="fr-FR" sz="1800" b="0" i="0" u="none" strike="noStrike" baseline="0" dirty="0">
              <a:solidFill>
                <a:srgbClr val="000000"/>
              </a:solidFill>
            </a:endParaRPr>
          </a:p>
          <a:p>
            <a:endParaRPr lang="fr-FR" dirty="0"/>
          </a:p>
          <a:p>
            <a:pPr lvl="1"/>
            <a:endParaRPr lang="fr-FR" dirty="0"/>
          </a:p>
          <a:p>
            <a:endParaRPr lang="fr-FR" dirty="0"/>
          </a:p>
        </p:txBody>
      </p:sp>
      <p:sp>
        <p:nvSpPr>
          <p:cNvPr id="2" name="Espace réservé du numéro de diapositive 1">
            <a:extLst>
              <a:ext uri="{FF2B5EF4-FFF2-40B4-BE49-F238E27FC236}">
                <a16:creationId xmlns:a16="http://schemas.microsoft.com/office/drawing/2014/main" id="{43CA0E57-0294-D742-1A98-A21BF440FEDE}"/>
              </a:ext>
            </a:extLst>
          </p:cNvPr>
          <p:cNvSpPr>
            <a:spLocks noGrp="1"/>
          </p:cNvSpPr>
          <p:nvPr>
            <p:ph type="sldNum" sz="quarter" idx="12"/>
          </p:nvPr>
        </p:nvSpPr>
        <p:spPr/>
        <p:txBody>
          <a:bodyPr/>
          <a:lstStyle/>
          <a:p>
            <a:fld id="{A72D5C6A-254E-4B48-BAF9-38482276646E}" type="slidenum">
              <a:rPr lang="fr-FR" smtClean="0"/>
              <a:t>26</a:t>
            </a:fld>
            <a:endParaRPr lang="fr-FR"/>
          </a:p>
        </p:txBody>
      </p:sp>
      <p:sp>
        <p:nvSpPr>
          <p:cNvPr id="4" name="ZoneTexte 3">
            <a:extLst>
              <a:ext uri="{FF2B5EF4-FFF2-40B4-BE49-F238E27FC236}">
                <a16:creationId xmlns:a16="http://schemas.microsoft.com/office/drawing/2014/main" id="{957859FE-AA7A-2B33-0D95-6B0A730931B6}"/>
              </a:ext>
            </a:extLst>
          </p:cNvPr>
          <p:cNvSpPr txBox="1"/>
          <p:nvPr/>
        </p:nvSpPr>
        <p:spPr>
          <a:xfrm>
            <a:off x="3262746" y="1018846"/>
            <a:ext cx="6097978" cy="861774"/>
          </a:xfrm>
          <a:prstGeom prst="rect">
            <a:avLst/>
          </a:prstGeom>
          <a:noFill/>
        </p:spPr>
        <p:txBody>
          <a:bodyPr wrap="square">
            <a:spAutoFit/>
          </a:bodyPr>
          <a:lstStyle/>
          <a:p>
            <a:r>
              <a:rPr lang="fr-FR" sz="3200" dirty="0">
                <a:solidFill>
                  <a:schemeClr val="accent2">
                    <a:lumMod val="75000"/>
                  </a:schemeClr>
                </a:solidFill>
                <a:latin typeface="+mj-lt"/>
                <a:ea typeface="+mj-ea"/>
                <a:cs typeface="+mj-cs"/>
              </a:rPr>
              <a:t>    Merci !</a:t>
            </a:r>
          </a:p>
          <a:p>
            <a:r>
              <a:rPr lang="fr-FR" dirty="0">
                <a:solidFill>
                  <a:schemeClr val="accent2">
                    <a:lumMod val="75000"/>
                  </a:schemeClr>
                </a:solidFill>
                <a:latin typeface="+mj-lt"/>
                <a:ea typeface="+mj-ea"/>
                <a:cs typeface="+mj-cs"/>
              </a:rPr>
              <a:t>Place à vos questions …</a:t>
            </a:r>
          </a:p>
        </p:txBody>
      </p:sp>
      <p:pic>
        <p:nvPicPr>
          <p:cNvPr id="12" name="Image 11">
            <a:extLst>
              <a:ext uri="{FF2B5EF4-FFF2-40B4-BE49-F238E27FC236}">
                <a16:creationId xmlns:a16="http://schemas.microsoft.com/office/drawing/2014/main" id="{26E0A50E-CEB1-F304-D438-3DA742C0D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867" y="2208154"/>
            <a:ext cx="4108863" cy="4108863"/>
          </a:xfrm>
          <a:prstGeom prst="rect">
            <a:avLst/>
          </a:prstGeom>
        </p:spPr>
      </p:pic>
    </p:spTree>
    <p:extLst>
      <p:ext uri="{BB962C8B-B14F-4D97-AF65-F5344CB8AC3E}">
        <p14:creationId xmlns:p14="http://schemas.microsoft.com/office/powerpoint/2010/main" val="389889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lstStyle/>
          <a:p>
            <a:r>
              <a:rPr lang="fr-FR" dirty="0"/>
              <a:t>Présentation de l’entreprise et du projet</a:t>
            </a: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a:xfrm>
            <a:off x="2592925" y="1622612"/>
            <a:ext cx="3705552" cy="2209800"/>
          </a:xfrm>
        </p:spPr>
        <p:txBody>
          <a:bodyPr>
            <a:normAutofit fontScale="85000" lnSpcReduction="10000"/>
          </a:body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fr-FR" sz="2000" b="1" i="0" u="none" strike="noStrike" kern="1200" cap="none" spc="0" normalizeH="0" baseline="0" noProof="0" dirty="0">
                <a:ln>
                  <a:noFill/>
                </a:ln>
                <a:solidFill>
                  <a:srgbClr val="FFC000"/>
                </a:solidFill>
                <a:effectLst/>
                <a:uLnTx/>
                <a:uFillTx/>
                <a:latin typeface="+mn-lt"/>
                <a:ea typeface="+mn-ea"/>
                <a:cs typeface="+mn-cs"/>
              </a:rPr>
              <a:t>SuperDPOs </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800" kern="1200" noProof="0" dirty="0">
                <a:solidFill>
                  <a:schemeClr val="accent1"/>
                </a:solidFill>
                <a:latin typeface="+mn-lt"/>
                <a:ea typeface="+mn-ea"/>
                <a:cs typeface="+mn-cs"/>
              </a:rPr>
              <a:t>Solution SaaS de pilotage de conformité</a:t>
            </a:r>
          </a:p>
          <a:p>
            <a:pPr marL="228600" marR="0" lvl="0" indent="-2286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fr-FR" sz="1800" kern="1200" noProof="0" dirty="0">
                <a:solidFill>
                  <a:schemeClr val="accent1"/>
                </a:solidFill>
                <a:latin typeface="+mn-lt"/>
                <a:ea typeface="+mn-ea"/>
                <a:cs typeface="+mn-cs"/>
              </a:rPr>
              <a:t>Gestion des violations de données et les déclarations à la CNIL</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800" kern="1200" noProof="0" dirty="0">
                <a:solidFill>
                  <a:schemeClr val="accent1"/>
                </a:solidFill>
                <a:latin typeface="+mn-lt"/>
                <a:ea typeface="+mn-ea"/>
                <a:cs typeface="+mn-cs"/>
              </a:rPr>
              <a:t>Réception et réponse des demandes de droits dans les délais impartis</a:t>
            </a:r>
          </a:p>
          <a:p>
            <a:endParaRPr lang="fr-FR" dirty="0"/>
          </a:p>
        </p:txBody>
      </p:sp>
      <p:pic>
        <p:nvPicPr>
          <p:cNvPr id="2" name="Image 1">
            <a:extLst>
              <a:ext uri="{FF2B5EF4-FFF2-40B4-BE49-F238E27FC236}">
                <a16:creationId xmlns:a16="http://schemas.microsoft.com/office/drawing/2014/main" id="{79B69DE5-9770-B7BD-C10D-01A6B1B98D2C}"/>
              </a:ext>
            </a:extLst>
          </p:cNvPr>
          <p:cNvPicPr>
            <a:picLocks noChangeAspect="1"/>
          </p:cNvPicPr>
          <p:nvPr/>
        </p:nvPicPr>
        <p:blipFill>
          <a:blip r:embed="rId4"/>
          <a:stretch>
            <a:fillRect/>
          </a:stretch>
        </p:blipFill>
        <p:spPr>
          <a:xfrm>
            <a:off x="5967308" y="3040509"/>
            <a:ext cx="2257425" cy="1181100"/>
          </a:xfrm>
          <a:prstGeom prst="rect">
            <a:avLst/>
          </a:prstGeom>
        </p:spPr>
      </p:pic>
      <p:graphicFrame>
        <p:nvGraphicFramePr>
          <p:cNvPr id="4" name="Tableau 27">
            <a:extLst>
              <a:ext uri="{FF2B5EF4-FFF2-40B4-BE49-F238E27FC236}">
                <a16:creationId xmlns:a16="http://schemas.microsoft.com/office/drawing/2014/main" id="{CCA61343-3B3D-2D82-F8AD-F92FB094A36A}"/>
              </a:ext>
            </a:extLst>
          </p:cNvPr>
          <p:cNvGraphicFramePr>
            <a:graphicFrameLocks noGrp="1"/>
          </p:cNvGraphicFramePr>
          <p:nvPr>
            <p:extLst>
              <p:ext uri="{D42A27DB-BD31-4B8C-83A1-F6EECF244321}">
                <p14:modId xmlns:p14="http://schemas.microsoft.com/office/powerpoint/2010/main" val="2686836369"/>
              </p:ext>
            </p:extLst>
          </p:nvPr>
        </p:nvGraphicFramePr>
        <p:xfrm>
          <a:off x="8533135" y="1622612"/>
          <a:ext cx="3240279" cy="2738136"/>
        </p:xfrm>
        <a:graphic>
          <a:graphicData uri="http://schemas.openxmlformats.org/drawingml/2006/table">
            <a:tbl>
              <a:tblPr firstRow="1" bandRow="1">
                <a:tableStyleId>{5C22544A-7EE6-4342-B048-85BDC9FD1C3A}</a:tableStyleId>
              </a:tblPr>
              <a:tblGrid>
                <a:gridCol w="3240279">
                  <a:extLst>
                    <a:ext uri="{9D8B030D-6E8A-4147-A177-3AD203B41FA5}">
                      <a16:colId xmlns:a16="http://schemas.microsoft.com/office/drawing/2014/main" val="1546496853"/>
                    </a:ext>
                  </a:extLst>
                </a:gridCol>
              </a:tblGrid>
              <a:tr h="2738136">
                <a:tc>
                  <a:txBody>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fr-FR" sz="1600" b="1" i="0" u="none" strike="noStrike" kern="1200" cap="none" spc="0" normalizeH="0" baseline="0" noProof="0" dirty="0">
                          <a:ln>
                            <a:noFill/>
                          </a:ln>
                          <a:solidFill>
                            <a:srgbClr val="FFC000"/>
                          </a:solidFill>
                          <a:effectLst/>
                          <a:uLnTx/>
                          <a:uFillTx/>
                          <a:latin typeface="+mn-lt"/>
                          <a:ea typeface="+mn-ea"/>
                          <a:cs typeface="+mn-cs"/>
                        </a:rPr>
                        <a:t>Audit et mise en conformité</a:t>
                      </a:r>
                    </a:p>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fr-FR" sz="1500" b="0" kern="1200" noProof="0" dirty="0">
                          <a:solidFill>
                            <a:schemeClr val="accent1"/>
                          </a:solidFill>
                          <a:latin typeface="+mn-lt"/>
                          <a:ea typeface="+mn-ea"/>
                          <a:cs typeface="+mn-cs"/>
                        </a:rPr>
                        <a:t>Pour des organismes et ses sous-traitants</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b="0" kern="1200" noProof="0" dirty="0">
                          <a:solidFill>
                            <a:schemeClr val="accent1"/>
                          </a:solidFill>
                          <a:latin typeface="+mn-lt"/>
                          <a:ea typeface="+mn-ea"/>
                          <a:cs typeface="+mn-cs"/>
                        </a:rPr>
                        <a:t>Mesure des écarts de mise en conformité </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b="0" kern="1200" noProof="0" dirty="0">
                          <a:solidFill>
                            <a:schemeClr val="accent1"/>
                          </a:solidFill>
                          <a:latin typeface="+mn-lt"/>
                          <a:ea typeface="+mn-ea"/>
                          <a:cs typeface="+mn-cs"/>
                        </a:rPr>
                        <a:t>Rapport d’audit </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b="0" kern="1200" noProof="0" dirty="0">
                          <a:solidFill>
                            <a:schemeClr val="accent1"/>
                          </a:solidFill>
                          <a:latin typeface="+mn-lt"/>
                          <a:ea typeface="+mn-ea"/>
                          <a:cs typeface="+mn-cs"/>
                        </a:rPr>
                        <a:t>Plan d’action avec priorisation des actions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3303099"/>
                  </a:ext>
                </a:extLst>
              </a:tr>
            </a:tbl>
          </a:graphicData>
        </a:graphic>
      </p:graphicFrame>
      <p:sp>
        <p:nvSpPr>
          <p:cNvPr id="8" name="ZoneTexte 7">
            <a:extLst>
              <a:ext uri="{FF2B5EF4-FFF2-40B4-BE49-F238E27FC236}">
                <a16:creationId xmlns:a16="http://schemas.microsoft.com/office/drawing/2014/main" id="{7975E14F-D6C6-F391-A755-96AF78BB60F2}"/>
              </a:ext>
            </a:extLst>
          </p:cNvPr>
          <p:cNvSpPr txBox="1"/>
          <p:nvPr/>
        </p:nvSpPr>
        <p:spPr>
          <a:xfrm>
            <a:off x="8555901" y="4418243"/>
            <a:ext cx="3840815" cy="1997791"/>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fr-FR" sz="1600" b="1" i="0" u="none" strike="noStrike" kern="1200" cap="none" spc="0" normalizeH="0" baseline="0" noProof="0" dirty="0">
                <a:ln>
                  <a:noFill/>
                </a:ln>
                <a:solidFill>
                  <a:srgbClr val="FFC000"/>
                </a:solidFill>
                <a:effectLst/>
                <a:uLnTx/>
                <a:uFillTx/>
                <a:latin typeface="+mn-lt"/>
                <a:ea typeface="+mn-ea"/>
                <a:cs typeface="+mn-cs"/>
              </a:rPr>
              <a:t>Formations</a:t>
            </a:r>
            <a:endParaRPr kumimoji="0" lang="fr-FR" sz="2400" b="0" i="0" u="none" strike="noStrike" kern="1200" cap="none" spc="0" normalizeH="0" baseline="0" noProof="0" dirty="0">
              <a:ln>
                <a:noFill/>
              </a:ln>
              <a:solidFill>
                <a:srgbClr val="FFC000"/>
              </a:solidFill>
              <a:effectLst/>
              <a:uLnTx/>
              <a:uFillTx/>
              <a:latin typeface="+mn-lt"/>
              <a:ea typeface="+mn-ea"/>
              <a:cs typeface="+mn-cs"/>
            </a:endParaRP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kern="1200" noProof="0" dirty="0">
                <a:solidFill>
                  <a:schemeClr val="accent1"/>
                </a:solidFill>
                <a:latin typeface="+mn-lt"/>
                <a:ea typeface="+mn-ea"/>
                <a:cs typeface="+mn-cs"/>
              </a:rPr>
              <a:t>Sensibilisation à la protection des données personnelles</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kern="1200" noProof="0" dirty="0">
                <a:solidFill>
                  <a:schemeClr val="accent1"/>
                </a:solidFill>
                <a:latin typeface="+mn-lt"/>
                <a:ea typeface="+mn-ea"/>
                <a:cs typeface="+mn-cs"/>
              </a:rPr>
              <a:t>Formation dirigeant &amp; responsable d'organisme</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kern="1200" noProof="0" dirty="0">
                <a:solidFill>
                  <a:schemeClr val="accent1"/>
                </a:solidFill>
                <a:latin typeface="+mn-lt"/>
                <a:ea typeface="+mn-ea"/>
                <a:cs typeface="+mn-cs"/>
              </a:rPr>
              <a:t>Formation métiers</a:t>
            </a:r>
          </a:p>
        </p:txBody>
      </p:sp>
      <p:pic>
        <p:nvPicPr>
          <p:cNvPr id="13" name="Image 12">
            <a:extLst>
              <a:ext uri="{FF2B5EF4-FFF2-40B4-BE49-F238E27FC236}">
                <a16:creationId xmlns:a16="http://schemas.microsoft.com/office/drawing/2014/main" id="{12D689E2-C531-4D2D-2CCF-4A081D1F7C65}"/>
              </a:ext>
            </a:extLst>
          </p:cNvPr>
          <p:cNvPicPr>
            <a:picLocks noChangeAspect="1"/>
          </p:cNvPicPr>
          <p:nvPr/>
        </p:nvPicPr>
        <p:blipFill>
          <a:blip r:embed="rId5"/>
          <a:stretch>
            <a:fillRect/>
          </a:stretch>
        </p:blipFill>
        <p:spPr>
          <a:xfrm>
            <a:off x="5967308" y="4221609"/>
            <a:ext cx="2276475" cy="971550"/>
          </a:xfrm>
          <a:prstGeom prst="rect">
            <a:avLst/>
          </a:prstGeom>
        </p:spPr>
      </p:pic>
      <p:sp>
        <p:nvSpPr>
          <p:cNvPr id="16" name="ZoneTexte 15">
            <a:extLst>
              <a:ext uri="{FF2B5EF4-FFF2-40B4-BE49-F238E27FC236}">
                <a16:creationId xmlns:a16="http://schemas.microsoft.com/office/drawing/2014/main" id="{2098BEB0-5369-0C9A-1000-62EED945C2D0}"/>
              </a:ext>
            </a:extLst>
          </p:cNvPr>
          <p:cNvSpPr txBox="1"/>
          <p:nvPr/>
        </p:nvSpPr>
        <p:spPr>
          <a:xfrm>
            <a:off x="2634695" y="4372062"/>
            <a:ext cx="3840815" cy="2047035"/>
          </a:xfrm>
          <a:prstGeom prst="rect">
            <a:avLst/>
          </a:prstGeom>
          <a:noFill/>
        </p:spPr>
        <p:txBody>
          <a:bodyPr wrap="square">
            <a:spAutoFit/>
          </a:body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fr-FR" sz="1600" b="1" i="0" u="none" strike="noStrike" kern="1200" cap="none" spc="0" normalizeH="0" baseline="0" noProof="0" dirty="0">
                <a:ln>
                  <a:noFill/>
                </a:ln>
                <a:solidFill>
                  <a:srgbClr val="FFC000"/>
                </a:solidFill>
                <a:effectLst/>
                <a:uLnTx/>
                <a:uFillTx/>
                <a:latin typeface="+mn-lt"/>
                <a:ea typeface="+mn-ea"/>
                <a:cs typeface="+mn-cs"/>
              </a:rPr>
              <a:t>DPO Externe</a:t>
            </a:r>
            <a:endParaRPr kumimoji="0" lang="fr-FR" sz="1600" b="0" i="0" u="none" strike="noStrike" kern="1200" cap="none" spc="0" normalizeH="0" baseline="0" noProof="0" dirty="0">
              <a:ln>
                <a:noFill/>
              </a:ln>
              <a:solidFill>
                <a:srgbClr val="FFC000"/>
              </a:solidFill>
              <a:effectLst/>
              <a:uLnTx/>
              <a:uFillTx/>
              <a:latin typeface="+mn-lt"/>
              <a:ea typeface="+mn-ea"/>
              <a:cs typeface="+mn-cs"/>
            </a:endParaRP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kern="1200" noProof="0" dirty="0">
                <a:solidFill>
                  <a:schemeClr val="accent1"/>
                </a:solidFill>
                <a:latin typeface="+mn-lt"/>
                <a:ea typeface="+mn-ea"/>
                <a:cs typeface="+mn-cs"/>
              </a:rPr>
              <a:t>Principalement pour les petites entreprises </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kern="1200" noProof="0" dirty="0">
                <a:solidFill>
                  <a:schemeClr val="accent1"/>
                </a:solidFill>
                <a:latin typeface="+mn-lt"/>
                <a:ea typeface="+mn-ea"/>
                <a:cs typeface="+mn-cs"/>
              </a:rPr>
              <a:t>Entretiens avec un DPO pour une sensibilisation</a:t>
            </a:r>
          </a:p>
          <a:p>
            <a:pPr marL="228600" marR="0" lvl="0" indent="-228600" algn="l" defTabSz="914400" rtl="0" eaLnBrk="1" fontAlgn="auto" latinLnBrk="0" hangingPunct="1">
              <a:lnSpc>
                <a:spcPct val="110000"/>
              </a:lnSpc>
              <a:spcBef>
                <a:spcPts val="1000"/>
              </a:spcBef>
              <a:spcAft>
                <a:spcPts val="0"/>
              </a:spcAft>
              <a:buClr>
                <a:schemeClr val="accent1"/>
              </a:buClr>
              <a:buSzTx/>
              <a:buFont typeface="Arial" panose="020B0604020202020204" pitchFamily="34" charset="0"/>
              <a:buChar char="•"/>
              <a:tabLst/>
              <a:defRPr/>
            </a:pPr>
            <a:r>
              <a:rPr lang="fr-FR" sz="1500" kern="1200" noProof="0" dirty="0">
                <a:solidFill>
                  <a:schemeClr val="accent1"/>
                </a:solidFill>
                <a:latin typeface="+mn-lt"/>
                <a:ea typeface="+mn-ea"/>
                <a:cs typeface="+mn-cs"/>
              </a:rPr>
              <a:t>Évaluation finale des progrès</a:t>
            </a:r>
          </a:p>
        </p:txBody>
      </p:sp>
      <p:sp>
        <p:nvSpPr>
          <p:cNvPr id="3" name="Espace réservé du numéro de diapositive 2">
            <a:extLst>
              <a:ext uri="{FF2B5EF4-FFF2-40B4-BE49-F238E27FC236}">
                <a16:creationId xmlns:a16="http://schemas.microsoft.com/office/drawing/2014/main" id="{525C362A-39EB-824B-9C49-79F0723C40FD}"/>
              </a:ext>
            </a:extLst>
          </p:cNvPr>
          <p:cNvSpPr>
            <a:spLocks noGrp="1"/>
          </p:cNvSpPr>
          <p:nvPr>
            <p:ph type="sldNum" sz="quarter" idx="12"/>
          </p:nvPr>
        </p:nvSpPr>
        <p:spPr/>
        <p:txBody>
          <a:bodyPr/>
          <a:lstStyle/>
          <a:p>
            <a:fld id="{A72D5C6A-254E-4B48-BAF9-38482276646E}" type="slidenum">
              <a:rPr lang="fr-FR" smtClean="0"/>
              <a:t>3</a:t>
            </a:fld>
            <a:endParaRPr lang="fr-FR"/>
          </a:p>
        </p:txBody>
      </p:sp>
    </p:spTree>
    <p:extLst>
      <p:ext uri="{BB962C8B-B14F-4D97-AF65-F5344CB8AC3E}">
        <p14:creationId xmlns:p14="http://schemas.microsoft.com/office/powerpoint/2010/main" val="1011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a:xfrm>
            <a:off x="2592925" y="624109"/>
            <a:ext cx="8911687" cy="1150099"/>
          </a:xfrm>
        </p:spPr>
        <p:txBody>
          <a:bodyPr/>
          <a:lstStyle/>
          <a:p>
            <a:r>
              <a:rPr lang="fr-FR" dirty="0"/>
              <a:t>Contexte des projets	</a:t>
            </a:r>
            <a:br>
              <a:rPr lang="fr-FR" dirty="0"/>
            </a:b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a:xfrm>
            <a:off x="2589212" y="1774208"/>
            <a:ext cx="8915400" cy="3794079"/>
          </a:xfrm>
        </p:spPr>
        <p:txBody>
          <a:bodyPr>
            <a:normAutofit/>
          </a:bodyPr>
          <a:lstStyle/>
          <a:p>
            <a:pPr marL="0" indent="0">
              <a:buNone/>
            </a:pPr>
            <a:endParaRPr lang="fr-FR" dirty="0"/>
          </a:p>
          <a:p>
            <a:r>
              <a:rPr lang="fr-FR" dirty="0"/>
              <a:t>Site vitrine  :  Solutions909 (BOLTCMS) </a:t>
            </a:r>
          </a:p>
          <a:p>
            <a:r>
              <a:rPr lang="fr-FR" dirty="0"/>
              <a:t>Site e-commerce : </a:t>
            </a:r>
            <a:r>
              <a:rPr lang="fr-FR" dirty="0" err="1"/>
              <a:t>Gigisbrand</a:t>
            </a:r>
            <a:r>
              <a:rPr lang="fr-FR" dirty="0"/>
              <a:t> ( SYMFONY)</a:t>
            </a:r>
          </a:p>
          <a:p>
            <a:pPr lvl="1"/>
            <a:r>
              <a:rPr lang="fr-FR" dirty="0"/>
              <a:t>  </a:t>
            </a:r>
            <a:r>
              <a:rPr lang="fr-FR" sz="1800" dirty="0"/>
              <a:t>Ajout des articles dans le panier </a:t>
            </a:r>
          </a:p>
          <a:p>
            <a:pPr lvl="1"/>
            <a:r>
              <a:rPr lang="fr-FR" sz="1800" dirty="0"/>
              <a:t>Enregistrement des utilisateurs et consultations des informations</a:t>
            </a:r>
          </a:p>
          <a:p>
            <a:pPr lvl="1"/>
            <a:r>
              <a:rPr lang="fr-FR" sz="1800" dirty="0"/>
              <a:t>Validation de commande</a:t>
            </a:r>
          </a:p>
          <a:p>
            <a:pPr lvl="1"/>
            <a:r>
              <a:rPr lang="fr-FR" sz="1800" dirty="0"/>
              <a:t>Payement </a:t>
            </a:r>
            <a:endParaRPr lang="fr-FR" dirty="0"/>
          </a:p>
          <a:p>
            <a:r>
              <a:rPr lang="fr-FR" dirty="0"/>
              <a:t>Cahier des charges</a:t>
            </a:r>
          </a:p>
        </p:txBody>
      </p:sp>
      <p:sp>
        <p:nvSpPr>
          <p:cNvPr id="2" name="Espace réservé du numéro de diapositive 1">
            <a:extLst>
              <a:ext uri="{FF2B5EF4-FFF2-40B4-BE49-F238E27FC236}">
                <a16:creationId xmlns:a16="http://schemas.microsoft.com/office/drawing/2014/main" id="{61DBAD94-9351-4783-5EB5-126ABDE21457}"/>
              </a:ext>
            </a:extLst>
          </p:cNvPr>
          <p:cNvSpPr>
            <a:spLocks noGrp="1"/>
          </p:cNvSpPr>
          <p:nvPr>
            <p:ph type="sldNum" sz="quarter" idx="12"/>
          </p:nvPr>
        </p:nvSpPr>
        <p:spPr/>
        <p:txBody>
          <a:bodyPr/>
          <a:lstStyle/>
          <a:p>
            <a:fld id="{A72D5C6A-254E-4B48-BAF9-38482276646E}" type="slidenum">
              <a:rPr lang="fr-FR" smtClean="0"/>
              <a:t>4</a:t>
            </a:fld>
            <a:endParaRPr lang="fr-FR"/>
          </a:p>
        </p:txBody>
      </p:sp>
    </p:spTree>
    <p:extLst>
      <p:ext uri="{BB962C8B-B14F-4D97-AF65-F5344CB8AC3E}">
        <p14:creationId xmlns:p14="http://schemas.microsoft.com/office/powerpoint/2010/main" val="397694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normAutofit/>
          </a:bodyPr>
          <a:lstStyle/>
          <a:p>
            <a:r>
              <a:rPr lang="fr-FR" dirty="0"/>
              <a:t>Conception et codage	</a:t>
            </a:r>
            <a:br>
              <a:rPr lang="fr-FR" dirty="0"/>
            </a:br>
            <a:r>
              <a:rPr lang="fr-FR" sz="2400" dirty="0">
                <a:solidFill>
                  <a:schemeClr val="accent1">
                    <a:lumMod val="60000"/>
                    <a:lumOff val="40000"/>
                  </a:schemeClr>
                </a:solidFill>
              </a:rPr>
              <a:t>Le </a:t>
            </a:r>
            <a:r>
              <a:rPr lang="fr-FR" sz="2400" dirty="0" err="1">
                <a:solidFill>
                  <a:schemeClr val="accent1">
                    <a:lumMod val="60000"/>
                    <a:lumOff val="40000"/>
                  </a:schemeClr>
                </a:solidFill>
              </a:rPr>
              <a:t>front-end</a:t>
            </a: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a:xfrm>
            <a:off x="2431770" y="1712976"/>
            <a:ext cx="8915400" cy="3777622"/>
          </a:xfrm>
        </p:spPr>
        <p:txBody>
          <a:bodyPr>
            <a:normAutofit/>
          </a:bodyPr>
          <a:lstStyle/>
          <a:p>
            <a:pPr marL="0" marR="529590" indent="0" algn="just">
              <a:spcBef>
                <a:spcPts val="10"/>
              </a:spcBef>
              <a:spcAft>
                <a:spcPts val="0"/>
              </a:spcAft>
              <a:buNone/>
            </a:pPr>
            <a:endParaRPr lang="fr-FR" sz="1800" dirty="0">
              <a:effectLst/>
              <a:latin typeface="Cambria" panose="02040503050406030204" pitchFamily="18" charset="0"/>
              <a:ea typeface="Cambria" panose="02040503050406030204" pitchFamily="18" charset="0"/>
              <a:cs typeface="Cambria" panose="02040503050406030204" pitchFamily="18" charset="0"/>
            </a:endParaRPr>
          </a:p>
          <a:p>
            <a:pPr marL="276860" marR="529590" algn="just">
              <a:spcBef>
                <a:spcPts val="10"/>
              </a:spcBef>
              <a:spcAft>
                <a:spcPts val="0"/>
              </a:spcAft>
            </a:pPr>
            <a:r>
              <a:rPr lang="fr-FR" sz="1800" b="1" dirty="0">
                <a:effectLst/>
                <a:latin typeface="Cambria" panose="02040503050406030204" pitchFamily="18" charset="0"/>
                <a:ea typeface="Cambria" panose="02040503050406030204" pitchFamily="18" charset="0"/>
                <a:cs typeface="Cambria" panose="02040503050406030204" pitchFamily="18" charset="0"/>
              </a:rPr>
              <a:t>Diagramme UML ( USE CASE )</a:t>
            </a:r>
            <a:endParaRPr lang="fr-FR" sz="1800" dirty="0">
              <a:effectLst/>
              <a:latin typeface="Cambria" panose="02040503050406030204" pitchFamily="18" charset="0"/>
              <a:ea typeface="Cambria" panose="02040503050406030204" pitchFamily="18" charset="0"/>
              <a:cs typeface="Cambria" panose="02040503050406030204" pitchFamily="18" charset="0"/>
            </a:endParaRPr>
          </a:p>
          <a:p>
            <a:endParaRPr lang="fr-FR" sz="2400" dirty="0"/>
          </a:p>
          <a:p>
            <a:endParaRPr lang="fr-FR" sz="2400" dirty="0"/>
          </a:p>
          <a:p>
            <a:pPr marL="0" indent="0">
              <a:buNone/>
            </a:pPr>
            <a:endParaRPr lang="fr-FR" sz="2400" dirty="0"/>
          </a:p>
          <a:p>
            <a:pPr marL="0" indent="0">
              <a:buNone/>
            </a:pPr>
            <a:endParaRPr lang="fr-FR" sz="2400" dirty="0"/>
          </a:p>
        </p:txBody>
      </p:sp>
      <p:pic>
        <p:nvPicPr>
          <p:cNvPr id="4" name="Image 3">
            <a:extLst>
              <a:ext uri="{FF2B5EF4-FFF2-40B4-BE49-F238E27FC236}">
                <a16:creationId xmlns:a16="http://schemas.microsoft.com/office/drawing/2014/main" id="{1B29FBC3-B3A0-3D11-738D-3E4BD3B30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1860" y="2623879"/>
            <a:ext cx="6771250" cy="3767520"/>
          </a:xfrm>
          <a:prstGeom prst="rect">
            <a:avLst/>
          </a:prstGeom>
        </p:spPr>
      </p:pic>
      <p:sp>
        <p:nvSpPr>
          <p:cNvPr id="2" name="Espace réservé du numéro de diapositive 1">
            <a:extLst>
              <a:ext uri="{FF2B5EF4-FFF2-40B4-BE49-F238E27FC236}">
                <a16:creationId xmlns:a16="http://schemas.microsoft.com/office/drawing/2014/main" id="{3A78BE36-F57C-CB7F-51AC-334F2338927B}"/>
              </a:ext>
            </a:extLst>
          </p:cNvPr>
          <p:cNvSpPr>
            <a:spLocks noGrp="1"/>
          </p:cNvSpPr>
          <p:nvPr>
            <p:ph type="sldNum" sz="quarter" idx="12"/>
          </p:nvPr>
        </p:nvSpPr>
        <p:spPr/>
        <p:txBody>
          <a:bodyPr/>
          <a:lstStyle/>
          <a:p>
            <a:fld id="{A72D5C6A-254E-4B48-BAF9-38482276646E}" type="slidenum">
              <a:rPr lang="fr-FR" smtClean="0"/>
              <a:t>5</a:t>
            </a:fld>
            <a:endParaRPr lang="fr-FR"/>
          </a:p>
        </p:txBody>
      </p:sp>
    </p:spTree>
    <p:extLst>
      <p:ext uri="{BB962C8B-B14F-4D97-AF65-F5344CB8AC3E}">
        <p14:creationId xmlns:p14="http://schemas.microsoft.com/office/powerpoint/2010/main" val="211326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a:xfrm>
            <a:off x="1887480" y="556951"/>
            <a:ext cx="8911687" cy="901143"/>
          </a:xfrm>
        </p:spPr>
        <p:txBody>
          <a:bodyPr>
            <a:normAutofit fontScale="90000"/>
          </a:bodyPr>
          <a:lstStyle/>
          <a:p>
            <a:r>
              <a:rPr lang="fr-FR" dirty="0"/>
              <a:t>Contexte du projet	</a:t>
            </a:r>
            <a:br>
              <a:rPr lang="fr-FR" dirty="0"/>
            </a:br>
            <a:r>
              <a:rPr lang="fr-FR" sz="2400" dirty="0">
                <a:solidFill>
                  <a:schemeClr val="accent1">
                    <a:lumMod val="60000"/>
                    <a:lumOff val="40000"/>
                  </a:schemeClr>
                </a:solidFill>
              </a:rPr>
              <a:t>La maquette</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pic>
        <p:nvPicPr>
          <p:cNvPr id="3" name="Espace réservé du contenu 2">
            <a:extLst>
              <a:ext uri="{FF2B5EF4-FFF2-40B4-BE49-F238E27FC236}">
                <a16:creationId xmlns:a16="http://schemas.microsoft.com/office/drawing/2014/main" id="{DFA988B3-50C0-45FD-6E30-FE974246523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53811" y="1458094"/>
            <a:ext cx="5213445" cy="4991961"/>
          </a:xfrm>
        </p:spPr>
      </p:pic>
      <p:sp>
        <p:nvSpPr>
          <p:cNvPr id="4" name="Titre 8">
            <a:extLst>
              <a:ext uri="{FF2B5EF4-FFF2-40B4-BE49-F238E27FC236}">
                <a16:creationId xmlns:a16="http://schemas.microsoft.com/office/drawing/2014/main" id="{22B27A77-896B-FEE3-5CB0-9FBCA3CE9D67}"/>
              </a:ext>
            </a:extLst>
          </p:cNvPr>
          <p:cNvSpPr txBox="1">
            <a:spLocks/>
          </p:cNvSpPr>
          <p:nvPr/>
        </p:nvSpPr>
        <p:spPr>
          <a:xfrm>
            <a:off x="9957338" y="1322713"/>
            <a:ext cx="2191452" cy="82019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fr-FR" sz="2400" dirty="0">
                <a:solidFill>
                  <a:schemeClr val="accent1">
                    <a:lumMod val="60000"/>
                    <a:lumOff val="40000"/>
                  </a:schemeClr>
                </a:solidFill>
              </a:rPr>
            </a:br>
            <a:endParaRPr lang="fr-FR" sz="2000" b="1" dirty="0">
              <a:solidFill>
                <a:schemeClr val="accent1">
                  <a:lumMod val="75000"/>
                </a:schemeClr>
              </a:solidFill>
              <a:ea typeface="+mn-ea"/>
              <a:cs typeface="Arial" panose="020B0604020202020204" pitchFamily="34" charset="0"/>
            </a:endParaRPr>
          </a:p>
        </p:txBody>
      </p:sp>
      <p:sp>
        <p:nvSpPr>
          <p:cNvPr id="5" name="Espace réservé du contenu 9">
            <a:extLst>
              <a:ext uri="{FF2B5EF4-FFF2-40B4-BE49-F238E27FC236}">
                <a16:creationId xmlns:a16="http://schemas.microsoft.com/office/drawing/2014/main" id="{DF17C286-422A-7D7A-4A28-80975F87BC9F}"/>
              </a:ext>
            </a:extLst>
          </p:cNvPr>
          <p:cNvSpPr txBox="1">
            <a:spLocks/>
          </p:cNvSpPr>
          <p:nvPr/>
        </p:nvSpPr>
        <p:spPr>
          <a:xfrm>
            <a:off x="2589212" y="2133600"/>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endParaRPr lang="fr-FR"/>
          </a:p>
          <a:p>
            <a:pPr lvl="1"/>
            <a:endParaRPr lang="fr-FR" dirty="0"/>
          </a:p>
        </p:txBody>
      </p:sp>
      <p:sp>
        <p:nvSpPr>
          <p:cNvPr id="8" name="Espace réservé du texte 5">
            <a:extLst>
              <a:ext uri="{FF2B5EF4-FFF2-40B4-BE49-F238E27FC236}">
                <a16:creationId xmlns:a16="http://schemas.microsoft.com/office/drawing/2014/main" id="{05C15CF5-F671-0751-AC34-F046800FCC8D}"/>
              </a:ext>
            </a:extLst>
          </p:cNvPr>
          <p:cNvSpPr txBox="1">
            <a:spLocks/>
          </p:cNvSpPr>
          <p:nvPr/>
        </p:nvSpPr>
        <p:spPr>
          <a:xfrm>
            <a:off x="2589212" y="1458094"/>
            <a:ext cx="3143963" cy="893811"/>
          </a:xfrm>
          <a:prstGeom prst="rect">
            <a:avLst/>
          </a:prstGeom>
        </p:spPr>
        <p:txBody>
          <a:bodyPr anchor="ct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accen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accen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accen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accen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accen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fr-FR" sz="2000" b="1" dirty="0">
              <a:solidFill>
                <a:schemeClr val="accent1">
                  <a:lumMod val="75000"/>
                </a:schemeClr>
              </a:solidFill>
              <a:latin typeface="+mj-lt"/>
              <a:cs typeface="Arial" panose="020B0604020202020204" pitchFamily="34" charset="0"/>
            </a:endParaRPr>
          </a:p>
        </p:txBody>
      </p:sp>
      <p:sp>
        <p:nvSpPr>
          <p:cNvPr id="2" name="Espace réservé du numéro de diapositive 1">
            <a:extLst>
              <a:ext uri="{FF2B5EF4-FFF2-40B4-BE49-F238E27FC236}">
                <a16:creationId xmlns:a16="http://schemas.microsoft.com/office/drawing/2014/main" id="{5B11CF29-6427-6DF0-07B6-1DEDACD405A4}"/>
              </a:ext>
            </a:extLst>
          </p:cNvPr>
          <p:cNvSpPr>
            <a:spLocks noGrp="1"/>
          </p:cNvSpPr>
          <p:nvPr>
            <p:ph type="sldNum" sz="quarter" idx="12"/>
          </p:nvPr>
        </p:nvSpPr>
        <p:spPr/>
        <p:txBody>
          <a:bodyPr/>
          <a:lstStyle/>
          <a:p>
            <a:fld id="{A72D5C6A-254E-4B48-BAF9-38482276646E}" type="slidenum">
              <a:rPr lang="fr-FR" smtClean="0"/>
              <a:t>6</a:t>
            </a:fld>
            <a:endParaRPr lang="fr-FR"/>
          </a:p>
        </p:txBody>
      </p:sp>
    </p:spTree>
    <p:extLst>
      <p:ext uri="{BB962C8B-B14F-4D97-AF65-F5344CB8AC3E}">
        <p14:creationId xmlns:p14="http://schemas.microsoft.com/office/powerpoint/2010/main" val="281530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a:xfrm>
            <a:off x="1887480" y="556951"/>
            <a:ext cx="8911687" cy="901143"/>
          </a:xfrm>
        </p:spPr>
        <p:txBody>
          <a:bodyPr>
            <a:normAutofit fontScale="90000"/>
          </a:bodyPr>
          <a:lstStyle/>
          <a:p>
            <a:r>
              <a:rPr lang="fr-FR" dirty="0"/>
              <a:t>Contexte du projet	</a:t>
            </a:r>
            <a:br>
              <a:rPr lang="fr-FR" dirty="0"/>
            </a:br>
            <a:r>
              <a:rPr lang="fr-FR" sz="2400" dirty="0">
                <a:solidFill>
                  <a:schemeClr val="accent1">
                    <a:lumMod val="60000"/>
                    <a:lumOff val="40000"/>
                  </a:schemeClr>
                </a:solidFill>
              </a:rPr>
              <a:t>Les bases de données</a:t>
            </a:r>
            <a:br>
              <a:rPr lang="fr-FR" sz="2400" dirty="0">
                <a:solidFill>
                  <a:schemeClr val="accent1">
                    <a:lumMod val="60000"/>
                    <a:lumOff val="40000"/>
                  </a:schemeClr>
                </a:solidFill>
              </a:rPr>
            </a:br>
            <a:endParaRPr lang="fr-FR" sz="2600" dirty="0">
              <a:solidFill>
                <a:schemeClr val="accent1">
                  <a:lumMod val="60000"/>
                  <a:lumOff val="40000"/>
                </a:schemeClr>
              </a:solidFill>
            </a:endParaRPr>
          </a:p>
        </p:txBody>
      </p:sp>
      <p:sp>
        <p:nvSpPr>
          <p:cNvPr id="4" name="Titre 8">
            <a:extLst>
              <a:ext uri="{FF2B5EF4-FFF2-40B4-BE49-F238E27FC236}">
                <a16:creationId xmlns:a16="http://schemas.microsoft.com/office/drawing/2014/main" id="{22B27A77-896B-FEE3-5CB0-9FBCA3CE9D67}"/>
              </a:ext>
            </a:extLst>
          </p:cNvPr>
          <p:cNvSpPr txBox="1">
            <a:spLocks/>
          </p:cNvSpPr>
          <p:nvPr/>
        </p:nvSpPr>
        <p:spPr>
          <a:xfrm>
            <a:off x="9957338" y="1322713"/>
            <a:ext cx="2191452" cy="82019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fr-FR" sz="2400" dirty="0">
                <a:solidFill>
                  <a:schemeClr val="accent1">
                    <a:lumMod val="60000"/>
                    <a:lumOff val="40000"/>
                  </a:schemeClr>
                </a:solidFill>
              </a:rPr>
            </a:br>
            <a:endParaRPr lang="fr-FR" sz="2000" b="1" dirty="0">
              <a:solidFill>
                <a:schemeClr val="accent1">
                  <a:lumMod val="75000"/>
                </a:schemeClr>
              </a:solidFill>
              <a:ea typeface="+mn-ea"/>
              <a:cs typeface="Arial" panose="020B0604020202020204" pitchFamily="34" charset="0"/>
            </a:endParaRPr>
          </a:p>
        </p:txBody>
      </p:sp>
      <p:sp>
        <p:nvSpPr>
          <p:cNvPr id="5" name="Espace réservé du contenu 9">
            <a:extLst>
              <a:ext uri="{FF2B5EF4-FFF2-40B4-BE49-F238E27FC236}">
                <a16:creationId xmlns:a16="http://schemas.microsoft.com/office/drawing/2014/main" id="{DF17C286-422A-7D7A-4A28-80975F87BC9F}"/>
              </a:ext>
            </a:extLst>
          </p:cNvPr>
          <p:cNvSpPr txBox="1">
            <a:spLocks/>
          </p:cNvSpPr>
          <p:nvPr/>
        </p:nvSpPr>
        <p:spPr>
          <a:xfrm>
            <a:off x="2589212" y="2133600"/>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endParaRPr lang="fr-FR"/>
          </a:p>
          <a:p>
            <a:pPr lvl="1"/>
            <a:endParaRPr lang="fr-FR" dirty="0"/>
          </a:p>
        </p:txBody>
      </p:sp>
      <p:sp>
        <p:nvSpPr>
          <p:cNvPr id="8" name="Espace réservé du texte 5">
            <a:extLst>
              <a:ext uri="{FF2B5EF4-FFF2-40B4-BE49-F238E27FC236}">
                <a16:creationId xmlns:a16="http://schemas.microsoft.com/office/drawing/2014/main" id="{05C15CF5-F671-0751-AC34-F046800FCC8D}"/>
              </a:ext>
            </a:extLst>
          </p:cNvPr>
          <p:cNvSpPr txBox="1">
            <a:spLocks/>
          </p:cNvSpPr>
          <p:nvPr/>
        </p:nvSpPr>
        <p:spPr>
          <a:xfrm>
            <a:off x="2589212" y="1458094"/>
            <a:ext cx="3143963" cy="893811"/>
          </a:xfrm>
          <a:prstGeom prst="rect">
            <a:avLst/>
          </a:prstGeom>
        </p:spPr>
        <p:txBody>
          <a:bodyPr anchor="ct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accen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accen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accen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accen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accen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fr-FR" sz="2000" b="1" dirty="0">
              <a:solidFill>
                <a:schemeClr val="accent1">
                  <a:lumMod val="75000"/>
                </a:schemeClr>
              </a:solidFill>
              <a:latin typeface="+mj-lt"/>
              <a:cs typeface="Arial" panose="020B0604020202020204" pitchFamily="34" charset="0"/>
            </a:endParaRPr>
          </a:p>
        </p:txBody>
      </p:sp>
      <p:pic>
        <p:nvPicPr>
          <p:cNvPr id="3" name="Espace réservé du contenu 2">
            <a:extLst>
              <a:ext uri="{FF2B5EF4-FFF2-40B4-BE49-F238E27FC236}">
                <a16:creationId xmlns:a16="http://schemas.microsoft.com/office/drawing/2014/main" id="{6C1E958D-A520-5EF6-4EDE-45794AECA7C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17289" y="1904999"/>
            <a:ext cx="5029184" cy="3494907"/>
          </a:xfrm>
        </p:spPr>
      </p:pic>
      <p:pic>
        <p:nvPicPr>
          <p:cNvPr id="15" name="Image 14">
            <a:extLst>
              <a:ext uri="{FF2B5EF4-FFF2-40B4-BE49-F238E27FC236}">
                <a16:creationId xmlns:a16="http://schemas.microsoft.com/office/drawing/2014/main" id="{F4FDE5AE-2078-9D7C-72F1-54F905E0C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1050" y="1904999"/>
            <a:ext cx="4491151" cy="3494907"/>
          </a:xfrm>
          <a:prstGeom prst="rect">
            <a:avLst/>
          </a:prstGeom>
        </p:spPr>
      </p:pic>
      <p:sp>
        <p:nvSpPr>
          <p:cNvPr id="2" name="Espace réservé du numéro de diapositive 1">
            <a:extLst>
              <a:ext uri="{FF2B5EF4-FFF2-40B4-BE49-F238E27FC236}">
                <a16:creationId xmlns:a16="http://schemas.microsoft.com/office/drawing/2014/main" id="{3E553DFC-00D2-DE84-408E-F53D6DAF3C66}"/>
              </a:ext>
            </a:extLst>
          </p:cNvPr>
          <p:cNvSpPr>
            <a:spLocks noGrp="1"/>
          </p:cNvSpPr>
          <p:nvPr>
            <p:ph type="sldNum" sz="quarter" idx="12"/>
          </p:nvPr>
        </p:nvSpPr>
        <p:spPr/>
        <p:txBody>
          <a:bodyPr/>
          <a:lstStyle/>
          <a:p>
            <a:fld id="{A72D5C6A-254E-4B48-BAF9-38482276646E}" type="slidenum">
              <a:rPr lang="fr-FR" smtClean="0"/>
              <a:t>7</a:t>
            </a:fld>
            <a:endParaRPr lang="fr-FR"/>
          </a:p>
        </p:txBody>
      </p:sp>
      <p:sp>
        <p:nvSpPr>
          <p:cNvPr id="6" name="ZoneTexte 5">
            <a:extLst>
              <a:ext uri="{FF2B5EF4-FFF2-40B4-BE49-F238E27FC236}">
                <a16:creationId xmlns:a16="http://schemas.microsoft.com/office/drawing/2014/main" id="{95B2F425-0C8E-AC18-EB57-4FFC7B2371BE}"/>
              </a:ext>
            </a:extLst>
          </p:cNvPr>
          <p:cNvSpPr txBox="1"/>
          <p:nvPr/>
        </p:nvSpPr>
        <p:spPr>
          <a:xfrm>
            <a:off x="2639370" y="5532453"/>
            <a:ext cx="3043646" cy="246221"/>
          </a:xfrm>
          <a:prstGeom prst="rect">
            <a:avLst/>
          </a:prstGeom>
          <a:noFill/>
        </p:spPr>
        <p:txBody>
          <a:bodyPr wrap="square" rtlCol="0">
            <a:spAutoFit/>
          </a:bodyPr>
          <a:lstStyle/>
          <a:p>
            <a:pPr algn="ctr"/>
            <a:r>
              <a:rPr lang="fr-FR" sz="1000" b="0" i="0" dirty="0">
                <a:effectLst/>
                <a:latin typeface="arial" panose="020B0604020202020204" pitchFamily="34" charset="0"/>
              </a:rPr>
              <a:t>Modèle Conceptuel de </a:t>
            </a:r>
            <a:r>
              <a:rPr lang="fr-FR" sz="1000" dirty="0">
                <a:latin typeface="arial" panose="020B0604020202020204" pitchFamily="34" charset="0"/>
              </a:rPr>
              <a:t>D</a:t>
            </a:r>
            <a:r>
              <a:rPr lang="fr-FR" sz="1000" i="0" dirty="0">
                <a:effectLst/>
                <a:latin typeface="arial" panose="020B0604020202020204" pitchFamily="34" charset="0"/>
              </a:rPr>
              <a:t>onnées</a:t>
            </a:r>
            <a:endParaRPr lang="fr-FR" sz="1000" dirty="0"/>
          </a:p>
        </p:txBody>
      </p:sp>
      <p:sp>
        <p:nvSpPr>
          <p:cNvPr id="10" name="ZoneTexte 9">
            <a:extLst>
              <a:ext uri="{FF2B5EF4-FFF2-40B4-BE49-F238E27FC236}">
                <a16:creationId xmlns:a16="http://schemas.microsoft.com/office/drawing/2014/main" id="{81F0A809-0AC6-A024-3F1C-31F142C0EAE3}"/>
              </a:ext>
            </a:extLst>
          </p:cNvPr>
          <p:cNvSpPr txBox="1"/>
          <p:nvPr/>
        </p:nvSpPr>
        <p:spPr>
          <a:xfrm>
            <a:off x="7419703" y="5628507"/>
            <a:ext cx="4252498" cy="246221"/>
          </a:xfrm>
          <a:prstGeom prst="rect">
            <a:avLst/>
          </a:prstGeom>
          <a:noFill/>
        </p:spPr>
        <p:txBody>
          <a:bodyPr wrap="square" rtlCol="0">
            <a:spAutoFit/>
          </a:bodyPr>
          <a:lstStyle/>
          <a:p>
            <a:pPr algn="ctr"/>
            <a:r>
              <a:rPr lang="fr-FR" sz="1000" b="0" i="0" dirty="0">
                <a:effectLst/>
                <a:latin typeface="arial" panose="020B0604020202020204" pitchFamily="34" charset="0"/>
              </a:rPr>
              <a:t>Modèle Logique de Données</a:t>
            </a:r>
            <a:endParaRPr lang="fr-FR" sz="1000" dirty="0"/>
          </a:p>
        </p:txBody>
      </p:sp>
    </p:spTree>
    <p:extLst>
      <p:ext uri="{BB962C8B-B14F-4D97-AF65-F5344CB8AC3E}">
        <p14:creationId xmlns:p14="http://schemas.microsoft.com/office/powerpoint/2010/main" val="331118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a:xfrm>
            <a:off x="2592925" y="596815"/>
            <a:ext cx="8911687" cy="1280890"/>
          </a:xfrm>
        </p:spPr>
        <p:txBody>
          <a:bodyPr/>
          <a:lstStyle/>
          <a:p>
            <a:r>
              <a:rPr lang="fr-FR" dirty="0"/>
              <a:t>Contexte des projet	</a:t>
            </a:r>
            <a:br>
              <a:rPr lang="fr-FR" dirty="0"/>
            </a:br>
            <a:r>
              <a:rPr lang="fr-FR" sz="2400" dirty="0">
                <a:solidFill>
                  <a:schemeClr val="accent1">
                    <a:lumMod val="60000"/>
                    <a:lumOff val="40000"/>
                  </a:schemeClr>
                </a:solidFill>
              </a:rPr>
              <a:t>Les technologie utilisées</a:t>
            </a: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a:xfrm>
            <a:off x="2589212" y="1877705"/>
            <a:ext cx="8915400" cy="4383479"/>
          </a:xfrm>
        </p:spPr>
        <p:txBody>
          <a:bodyPr>
            <a:normAutofit/>
          </a:bodyPr>
          <a:lstStyle/>
          <a:p>
            <a:pPr marL="457200" lvl="1" indent="0">
              <a:buNone/>
            </a:pPr>
            <a:endParaRPr lang="fr-FR" dirty="0"/>
          </a:p>
          <a:p>
            <a:pPr lvl="1"/>
            <a:endParaRPr lang="fr-FR" dirty="0"/>
          </a:p>
        </p:txBody>
      </p:sp>
      <p:pic>
        <p:nvPicPr>
          <p:cNvPr id="5" name="Image 4">
            <a:extLst>
              <a:ext uri="{FF2B5EF4-FFF2-40B4-BE49-F238E27FC236}">
                <a16:creationId xmlns:a16="http://schemas.microsoft.com/office/drawing/2014/main" id="{E0669F26-23FF-68F2-0925-37F7A848F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183" y="1877705"/>
            <a:ext cx="3486150" cy="1685925"/>
          </a:xfrm>
          <a:prstGeom prst="rect">
            <a:avLst/>
          </a:prstGeom>
        </p:spPr>
      </p:pic>
      <p:pic>
        <p:nvPicPr>
          <p:cNvPr id="8" name="Graphique 7">
            <a:extLst>
              <a:ext uri="{FF2B5EF4-FFF2-40B4-BE49-F238E27FC236}">
                <a16:creationId xmlns:a16="http://schemas.microsoft.com/office/drawing/2014/main" id="{524D801E-4E59-C3B8-D03B-2843065B55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5400" y="2250097"/>
            <a:ext cx="997964" cy="970841"/>
          </a:xfrm>
          <a:prstGeom prst="rect">
            <a:avLst/>
          </a:prstGeom>
        </p:spPr>
      </p:pic>
      <p:pic>
        <p:nvPicPr>
          <p:cNvPr id="14" name="Image 13">
            <a:extLst>
              <a:ext uri="{FF2B5EF4-FFF2-40B4-BE49-F238E27FC236}">
                <a16:creationId xmlns:a16="http://schemas.microsoft.com/office/drawing/2014/main" id="{97D4E691-56F1-6A72-CE4B-66A2B799DB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0338" y="2176975"/>
            <a:ext cx="1424273" cy="1133475"/>
          </a:xfrm>
          <a:prstGeom prst="rect">
            <a:avLst/>
          </a:prstGeom>
        </p:spPr>
      </p:pic>
      <p:pic>
        <p:nvPicPr>
          <p:cNvPr id="16" name="Image 15">
            <a:extLst>
              <a:ext uri="{FF2B5EF4-FFF2-40B4-BE49-F238E27FC236}">
                <a16:creationId xmlns:a16="http://schemas.microsoft.com/office/drawing/2014/main" id="{E4318593-4167-5DFB-D77F-752F62202A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2990" y="3505417"/>
            <a:ext cx="2156828" cy="1115771"/>
          </a:xfrm>
          <a:prstGeom prst="rect">
            <a:avLst/>
          </a:prstGeom>
        </p:spPr>
      </p:pic>
      <p:pic>
        <p:nvPicPr>
          <p:cNvPr id="18" name="Image 17">
            <a:extLst>
              <a:ext uri="{FF2B5EF4-FFF2-40B4-BE49-F238E27FC236}">
                <a16:creationId xmlns:a16="http://schemas.microsoft.com/office/drawing/2014/main" id="{03F3420E-85DE-ADE2-721D-1B9883EA3C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9161" y="2199059"/>
            <a:ext cx="1255594" cy="970840"/>
          </a:xfrm>
          <a:prstGeom prst="rect">
            <a:avLst/>
          </a:prstGeom>
        </p:spPr>
      </p:pic>
      <p:pic>
        <p:nvPicPr>
          <p:cNvPr id="20" name="Image 19">
            <a:extLst>
              <a:ext uri="{FF2B5EF4-FFF2-40B4-BE49-F238E27FC236}">
                <a16:creationId xmlns:a16="http://schemas.microsoft.com/office/drawing/2014/main" id="{245A2A31-9B37-949D-36A3-54FFF7C55E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5046" y="3759676"/>
            <a:ext cx="1887911" cy="970840"/>
          </a:xfrm>
          <a:prstGeom prst="rect">
            <a:avLst/>
          </a:prstGeom>
        </p:spPr>
      </p:pic>
      <p:pic>
        <p:nvPicPr>
          <p:cNvPr id="22" name="Image 21">
            <a:extLst>
              <a:ext uri="{FF2B5EF4-FFF2-40B4-BE49-F238E27FC236}">
                <a16:creationId xmlns:a16="http://schemas.microsoft.com/office/drawing/2014/main" id="{9E893287-7348-6E28-67DD-05575BB0C2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9161" y="4864845"/>
            <a:ext cx="1926271" cy="970841"/>
          </a:xfrm>
          <a:prstGeom prst="rect">
            <a:avLst/>
          </a:prstGeom>
        </p:spPr>
      </p:pic>
      <p:pic>
        <p:nvPicPr>
          <p:cNvPr id="24" name="Graphique 23">
            <a:extLst>
              <a:ext uri="{FF2B5EF4-FFF2-40B4-BE49-F238E27FC236}">
                <a16:creationId xmlns:a16="http://schemas.microsoft.com/office/drawing/2014/main" id="{031C08C5-64FF-226A-21B7-F3935112C0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4075" y="4844520"/>
            <a:ext cx="937187" cy="777106"/>
          </a:xfrm>
          <a:prstGeom prst="rect">
            <a:avLst/>
          </a:prstGeom>
        </p:spPr>
      </p:pic>
      <p:pic>
        <p:nvPicPr>
          <p:cNvPr id="26" name="Image 25">
            <a:extLst>
              <a:ext uri="{FF2B5EF4-FFF2-40B4-BE49-F238E27FC236}">
                <a16:creationId xmlns:a16="http://schemas.microsoft.com/office/drawing/2014/main" id="{7A598906-B626-BEA2-F645-0450685B2AF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8698" y="3466212"/>
            <a:ext cx="1663778" cy="1142263"/>
          </a:xfrm>
          <a:prstGeom prst="rect">
            <a:avLst/>
          </a:prstGeom>
        </p:spPr>
      </p:pic>
      <p:pic>
        <p:nvPicPr>
          <p:cNvPr id="28" name="Image 27">
            <a:extLst>
              <a:ext uri="{FF2B5EF4-FFF2-40B4-BE49-F238E27FC236}">
                <a16:creationId xmlns:a16="http://schemas.microsoft.com/office/drawing/2014/main" id="{8B557891-483E-030C-D520-A08EF3EB70F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50752" y="3840855"/>
            <a:ext cx="781899" cy="642116"/>
          </a:xfrm>
          <a:prstGeom prst="rect">
            <a:avLst/>
          </a:prstGeom>
        </p:spPr>
      </p:pic>
      <p:pic>
        <p:nvPicPr>
          <p:cNvPr id="32" name="Image 31">
            <a:extLst>
              <a:ext uri="{FF2B5EF4-FFF2-40B4-BE49-F238E27FC236}">
                <a16:creationId xmlns:a16="http://schemas.microsoft.com/office/drawing/2014/main" id="{5346AA8B-C8FB-B5EA-2A09-E68F3656C0A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2357" y="4666717"/>
            <a:ext cx="2156829" cy="970840"/>
          </a:xfrm>
          <a:prstGeom prst="rect">
            <a:avLst/>
          </a:prstGeom>
        </p:spPr>
      </p:pic>
      <p:pic>
        <p:nvPicPr>
          <p:cNvPr id="34" name="Image 33">
            <a:extLst>
              <a:ext uri="{FF2B5EF4-FFF2-40B4-BE49-F238E27FC236}">
                <a16:creationId xmlns:a16="http://schemas.microsoft.com/office/drawing/2014/main" id="{6C8E880E-EE15-29E5-4407-1E9AE8F9CF5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80339" y="3799974"/>
            <a:ext cx="1297575" cy="642117"/>
          </a:xfrm>
          <a:prstGeom prst="rect">
            <a:avLst/>
          </a:prstGeom>
        </p:spPr>
      </p:pic>
      <p:pic>
        <p:nvPicPr>
          <p:cNvPr id="3" name="Image 2">
            <a:extLst>
              <a:ext uri="{FF2B5EF4-FFF2-40B4-BE49-F238E27FC236}">
                <a16:creationId xmlns:a16="http://schemas.microsoft.com/office/drawing/2014/main" id="{58058C4C-12B9-5ED4-E650-AF6645FCA52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2669" y="2264425"/>
            <a:ext cx="937187" cy="777106"/>
          </a:xfrm>
          <a:prstGeom prst="rect">
            <a:avLst/>
          </a:prstGeom>
        </p:spPr>
      </p:pic>
      <p:pic>
        <p:nvPicPr>
          <p:cNvPr id="4" name="Image 3">
            <a:extLst>
              <a:ext uri="{FF2B5EF4-FFF2-40B4-BE49-F238E27FC236}">
                <a16:creationId xmlns:a16="http://schemas.microsoft.com/office/drawing/2014/main" id="{DBB11F88-3271-9DBB-F3FB-3F4400E336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27131" y="4864845"/>
            <a:ext cx="1450783" cy="992092"/>
          </a:xfrm>
          <a:prstGeom prst="rect">
            <a:avLst/>
          </a:prstGeom>
        </p:spPr>
      </p:pic>
      <p:sp>
        <p:nvSpPr>
          <p:cNvPr id="6" name="Espace réservé du numéro de diapositive 5">
            <a:extLst>
              <a:ext uri="{FF2B5EF4-FFF2-40B4-BE49-F238E27FC236}">
                <a16:creationId xmlns:a16="http://schemas.microsoft.com/office/drawing/2014/main" id="{489E31C0-2511-DC36-79AC-B7A07057B95E}"/>
              </a:ext>
            </a:extLst>
          </p:cNvPr>
          <p:cNvSpPr>
            <a:spLocks noGrp="1"/>
          </p:cNvSpPr>
          <p:nvPr>
            <p:ph type="sldNum" sz="quarter" idx="12"/>
          </p:nvPr>
        </p:nvSpPr>
        <p:spPr/>
        <p:txBody>
          <a:bodyPr/>
          <a:lstStyle/>
          <a:p>
            <a:fld id="{A72D5C6A-254E-4B48-BAF9-38482276646E}" type="slidenum">
              <a:rPr lang="fr-FR" smtClean="0"/>
              <a:t>8</a:t>
            </a:fld>
            <a:endParaRPr lang="fr-FR"/>
          </a:p>
        </p:txBody>
      </p:sp>
    </p:spTree>
    <p:extLst>
      <p:ext uri="{BB962C8B-B14F-4D97-AF65-F5344CB8AC3E}">
        <p14:creationId xmlns:p14="http://schemas.microsoft.com/office/powerpoint/2010/main" val="3456156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422AAE-DDD2-1B7D-0086-80F6EA05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828" y="6502741"/>
            <a:ext cx="1998472" cy="254000"/>
          </a:xfrm>
          <a:prstGeom prst="rect">
            <a:avLst/>
          </a:prstGeom>
        </p:spPr>
      </p:pic>
      <p:sp>
        <p:nvSpPr>
          <p:cNvPr id="9" name="Titre 8">
            <a:extLst>
              <a:ext uri="{FF2B5EF4-FFF2-40B4-BE49-F238E27FC236}">
                <a16:creationId xmlns:a16="http://schemas.microsoft.com/office/drawing/2014/main" id="{D3A960F3-0E62-CBB8-5B75-6C5883CEAD33}"/>
              </a:ext>
            </a:extLst>
          </p:cNvPr>
          <p:cNvSpPr>
            <a:spLocks noGrp="1"/>
          </p:cNvSpPr>
          <p:nvPr>
            <p:ph type="title"/>
          </p:nvPr>
        </p:nvSpPr>
        <p:spPr/>
        <p:txBody>
          <a:bodyPr/>
          <a:lstStyle/>
          <a:p>
            <a:r>
              <a:rPr lang="fr-FR" dirty="0"/>
              <a:t>Contexte du projet</a:t>
            </a:r>
            <a:br>
              <a:rPr lang="fr-FR" dirty="0"/>
            </a:br>
            <a:r>
              <a:rPr lang="fr-FR" sz="2400" dirty="0">
                <a:solidFill>
                  <a:schemeClr val="accent1">
                    <a:lumMod val="60000"/>
                    <a:lumOff val="40000"/>
                  </a:schemeClr>
                </a:solidFill>
              </a:rPr>
              <a:t>Architecture	</a:t>
            </a:r>
            <a:endParaRPr lang="fr-FR" sz="2600" dirty="0">
              <a:solidFill>
                <a:schemeClr val="accent1">
                  <a:lumMod val="60000"/>
                  <a:lumOff val="40000"/>
                </a:schemeClr>
              </a:solidFill>
            </a:endParaRPr>
          </a:p>
        </p:txBody>
      </p:sp>
      <p:sp>
        <p:nvSpPr>
          <p:cNvPr id="10" name="Espace réservé du contenu 9">
            <a:extLst>
              <a:ext uri="{FF2B5EF4-FFF2-40B4-BE49-F238E27FC236}">
                <a16:creationId xmlns:a16="http://schemas.microsoft.com/office/drawing/2014/main" id="{AFBA8C64-2DE0-D90F-C54F-878D5B6537A9}"/>
              </a:ext>
            </a:extLst>
          </p:cNvPr>
          <p:cNvSpPr>
            <a:spLocks noGrp="1"/>
          </p:cNvSpPr>
          <p:nvPr>
            <p:ph idx="1"/>
          </p:nvPr>
        </p:nvSpPr>
        <p:spPr>
          <a:xfrm>
            <a:off x="2592925" y="1942699"/>
            <a:ext cx="9057247" cy="1792941"/>
          </a:xfrm>
        </p:spPr>
        <p:txBody>
          <a:bodyPr>
            <a:normAutofit/>
          </a:bodyPr>
          <a:lstStyle/>
          <a:p>
            <a:r>
              <a:rPr lang="fr-FR" sz="1500" dirty="0"/>
              <a:t>La partie </a:t>
            </a:r>
            <a:r>
              <a:rPr lang="fr-FR" sz="1500" b="1" dirty="0"/>
              <a:t>back-end</a:t>
            </a:r>
            <a:r>
              <a:rPr lang="fr-FR" sz="1500" dirty="0"/>
              <a:t> a été réalisée à l’aide du </a:t>
            </a:r>
            <a:r>
              <a:rPr lang="fr-FR" sz="1500" dirty="0" err="1"/>
              <a:t>framework</a:t>
            </a:r>
            <a:r>
              <a:rPr lang="fr-FR" sz="1500" dirty="0"/>
              <a:t> PHP Symfony  se basant sur des composants et du modèle MVC (Model-</a:t>
            </a:r>
            <a:r>
              <a:rPr lang="fr-FR" sz="1500" dirty="0" err="1"/>
              <a:t>View</a:t>
            </a:r>
            <a:r>
              <a:rPr lang="fr-FR" sz="1500" dirty="0"/>
              <a:t>-Controller).</a:t>
            </a:r>
          </a:p>
          <a:p>
            <a:endParaRPr lang="fr-FR" sz="1500" dirty="0"/>
          </a:p>
          <a:p>
            <a:endParaRPr lang="fr-FR" sz="1500" dirty="0">
              <a:latin typeface="Calibri" panose="020F0502020204030204" pitchFamily="34" charset="0"/>
              <a:cs typeface="Calibri" panose="020F0502020204030204" pitchFamily="34" charset="0"/>
            </a:endParaRPr>
          </a:p>
          <a:p>
            <a:pPr marL="457200" lvl="1" indent="0">
              <a:buNone/>
            </a:pPr>
            <a:endParaRPr lang="fr-FR" sz="1500" dirty="0"/>
          </a:p>
          <a:p>
            <a:pPr lvl="1"/>
            <a:endParaRPr lang="fr-FR" sz="1500" dirty="0"/>
          </a:p>
        </p:txBody>
      </p:sp>
      <p:pic>
        <p:nvPicPr>
          <p:cNvPr id="4" name="Image 3">
            <a:extLst>
              <a:ext uri="{FF2B5EF4-FFF2-40B4-BE49-F238E27FC236}">
                <a16:creationId xmlns:a16="http://schemas.microsoft.com/office/drawing/2014/main" id="{61B36388-71F0-3A7F-B1AE-F3474FB2E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702" y="3245928"/>
            <a:ext cx="5622877" cy="3073558"/>
          </a:xfrm>
          <a:prstGeom prst="rect">
            <a:avLst/>
          </a:prstGeom>
        </p:spPr>
      </p:pic>
      <p:sp>
        <p:nvSpPr>
          <p:cNvPr id="2" name="Espace réservé du numéro de diapositive 1">
            <a:extLst>
              <a:ext uri="{FF2B5EF4-FFF2-40B4-BE49-F238E27FC236}">
                <a16:creationId xmlns:a16="http://schemas.microsoft.com/office/drawing/2014/main" id="{1BB1DCC3-76C3-B002-368D-E4C3A3B49BD0}"/>
              </a:ext>
            </a:extLst>
          </p:cNvPr>
          <p:cNvSpPr>
            <a:spLocks noGrp="1"/>
          </p:cNvSpPr>
          <p:nvPr>
            <p:ph type="sldNum" sz="quarter" idx="12"/>
          </p:nvPr>
        </p:nvSpPr>
        <p:spPr/>
        <p:txBody>
          <a:bodyPr/>
          <a:lstStyle/>
          <a:p>
            <a:fld id="{A72D5C6A-254E-4B48-BAF9-38482276646E}" type="slidenum">
              <a:rPr lang="fr-FR" smtClean="0"/>
              <a:t>9</a:t>
            </a:fld>
            <a:endParaRPr lang="fr-FR"/>
          </a:p>
        </p:txBody>
      </p:sp>
    </p:spTree>
    <p:extLst>
      <p:ext uri="{BB962C8B-B14F-4D97-AF65-F5344CB8AC3E}">
        <p14:creationId xmlns:p14="http://schemas.microsoft.com/office/powerpoint/2010/main" val="862999673"/>
      </p:ext>
    </p:extLst>
  </p:cSld>
  <p:clrMapOvr>
    <a:masterClrMapping/>
  </p:clrMapOvr>
</p:sld>
</file>

<file path=ppt/theme/theme1.xml><?xml version="1.0" encoding="utf-8"?>
<a:theme xmlns:a="http://schemas.openxmlformats.org/drawingml/2006/main" name="Brin">
  <a:themeElements>
    <a:clrScheme name="Personnalisé 3">
      <a:dk1>
        <a:sysClr val="windowText" lastClr="000000"/>
      </a:dk1>
      <a:lt1>
        <a:sysClr val="window" lastClr="FFFFFF"/>
      </a:lt1>
      <a:dk2>
        <a:srgbClr val="89ACEC"/>
      </a:dk2>
      <a:lt2>
        <a:srgbClr val="CFE2E7"/>
      </a:lt2>
      <a:accent1>
        <a:srgbClr val="353535"/>
      </a:accent1>
      <a:accent2>
        <a:srgbClr val="89ACEC"/>
      </a:accent2>
      <a:accent3>
        <a:srgbClr val="89ACEC"/>
      </a:accent3>
      <a:accent4>
        <a:srgbClr val="89ACEC"/>
      </a:accent4>
      <a:accent5>
        <a:srgbClr val="B927E9"/>
      </a:accent5>
      <a:accent6>
        <a:srgbClr val="E833BF"/>
      </a:accent6>
      <a:hlink>
        <a:srgbClr val="89ACEC"/>
      </a:hlink>
      <a:folHlink>
        <a:srgbClr val="89ACEC"/>
      </a:folHlink>
    </a:clrScheme>
    <a:fontScheme name="Solutions 909">
      <a:majorFont>
        <a:latin typeface="Cambria"/>
        <a:ea typeface=""/>
        <a:cs typeface=""/>
      </a:majorFont>
      <a:minorFont>
        <a:latin typeface="Cambria"/>
        <a:ea typeface=""/>
        <a:cs typeface=""/>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1931</Words>
  <Application>Microsoft Office PowerPoint</Application>
  <PresentationFormat>Grand écran</PresentationFormat>
  <Paragraphs>238</Paragraphs>
  <Slides>26</Slides>
  <Notes>25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Arial</vt:lpstr>
      <vt:lpstr>Calibri</vt:lpstr>
      <vt:lpstr>Cambria</vt:lpstr>
      <vt:lpstr>Wingdings 3</vt:lpstr>
      <vt:lpstr>Brin</vt:lpstr>
      <vt:lpstr>Présentation des projets Solutions 909 GigisBrand  par Jihane HAMIDOU</vt:lpstr>
      <vt:lpstr>SOMMAIRE</vt:lpstr>
      <vt:lpstr>Présentation de l’entreprise et du projet</vt:lpstr>
      <vt:lpstr>Contexte des projets  </vt:lpstr>
      <vt:lpstr>Conception et codage  Le front-end</vt:lpstr>
      <vt:lpstr>Contexte du projet  La maquette </vt:lpstr>
      <vt:lpstr>Contexte du projet  Les bases de données </vt:lpstr>
      <vt:lpstr>Contexte des projet  Les technologie utilisées</vt:lpstr>
      <vt:lpstr>Contexte du projet Architecture </vt:lpstr>
      <vt:lpstr>Contexte du projet  Méthode agile </vt:lpstr>
      <vt:lpstr>Conception et codage  Création des bases de données  </vt:lpstr>
      <vt:lpstr>Conception et codage  Le front-end </vt:lpstr>
      <vt:lpstr>Conception et codage  Le front-end </vt:lpstr>
      <vt:lpstr>Conception et codage  Le front-end </vt:lpstr>
      <vt:lpstr>Conception et codage  Le front-end </vt:lpstr>
      <vt:lpstr>Conception et codage  Le back-end </vt:lpstr>
      <vt:lpstr>Conception et codage  Le back-end </vt:lpstr>
      <vt:lpstr>Conception et codage  Le back-end    </vt:lpstr>
      <vt:lpstr>Présentation du jeu d’essai   </vt:lpstr>
      <vt:lpstr>Présentation du jeu d’essai   </vt:lpstr>
      <vt:lpstr>Présentation du jeu d’essai   </vt:lpstr>
      <vt:lpstr>Sécurité    </vt:lpstr>
      <vt:lpstr>SEO (Search Engine Optimization)</vt:lpstr>
      <vt:lpstr>Exemple de recherche effectuée à partir d’un site anglophone</vt:lpstr>
      <vt:lpstr>Conclusion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projet Admin_Machine Logiciel de Solutions 909 par Emilie RABITO</dc:title>
  <dc:creator>marketing solutions 909</dc:creator>
  <cp:lastModifiedBy>jihane hamidou</cp:lastModifiedBy>
  <cp:revision>32</cp:revision>
  <dcterms:created xsi:type="dcterms:W3CDTF">2022-09-11T07:23:33Z</dcterms:created>
  <dcterms:modified xsi:type="dcterms:W3CDTF">2022-10-31T12:11:38Z</dcterms:modified>
</cp:coreProperties>
</file>